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27" autoAdjust="0"/>
  </p:normalViewPr>
  <p:slideViewPr>
    <p:cSldViewPr snapToGrid="0">
      <p:cViewPr varScale="1">
        <p:scale>
          <a:sx n="77" d="100"/>
          <a:sy n="77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1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65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8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387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7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1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52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0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0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2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07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1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1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Солнечные ступеньки 5+</a:t>
            </a:r>
            <a:br>
              <a:rPr lang="ru-RU" dirty="0" smtClean="0"/>
            </a:br>
            <a:r>
              <a:rPr lang="ru-RU" dirty="0" smtClean="0"/>
              <a:t>занятие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Педагог: Воронина Ольга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48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44335" y="235490"/>
            <a:ext cx="8911687" cy="1280890"/>
          </a:xfrm>
        </p:spPr>
        <p:txBody>
          <a:bodyPr/>
          <a:lstStyle/>
          <a:p>
            <a:r>
              <a:rPr lang="ru-RU" dirty="0" smtClean="0"/>
              <a:t>Соедини цифры по точкам.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24" y="933835"/>
            <a:ext cx="4306334" cy="5924165"/>
          </a:xfrm>
        </p:spPr>
      </p:pic>
    </p:spTree>
    <p:extLst>
      <p:ext uri="{BB962C8B-B14F-4D97-AF65-F5344CB8AC3E}">
        <p14:creationId xmlns:p14="http://schemas.microsoft.com/office/powerpoint/2010/main" val="184379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29" r="25929" b="28986"/>
          <a:stretch/>
        </p:blipFill>
        <p:spPr>
          <a:xfrm>
            <a:off x="1416157" y="269894"/>
            <a:ext cx="7341196" cy="6588106"/>
          </a:xfrm>
        </p:spPr>
      </p:pic>
    </p:spTree>
    <p:extLst>
      <p:ext uri="{BB962C8B-B14F-4D97-AF65-F5344CB8AC3E}">
        <p14:creationId xmlns:p14="http://schemas.microsoft.com/office/powerpoint/2010/main" val="251721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t="-11272" r="21987" b="30157"/>
          <a:stretch/>
        </p:blipFill>
        <p:spPr>
          <a:xfrm>
            <a:off x="3932572" y="-290635"/>
            <a:ext cx="4560074" cy="6678910"/>
          </a:xfrm>
        </p:spPr>
      </p:pic>
    </p:spTree>
    <p:extLst>
      <p:ext uri="{BB962C8B-B14F-4D97-AF65-F5344CB8AC3E}">
        <p14:creationId xmlns:p14="http://schemas.microsoft.com/office/powerpoint/2010/main" val="426320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442242"/>
            <a:ext cx="8337837" cy="6253379"/>
          </a:xfrm>
        </p:spPr>
      </p:pic>
    </p:spTree>
    <p:extLst>
      <p:ext uri="{BB962C8B-B14F-4D97-AF65-F5344CB8AC3E}">
        <p14:creationId xmlns:p14="http://schemas.microsoft.com/office/powerpoint/2010/main" val="31829782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17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Солнечные ступеньки 5+ занятие 2</vt:lpstr>
      <vt:lpstr>Соедини цифры по точкам.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ступеньки 5+ занятие 1</dc:title>
  <dc:creator>Зыонг Юлия</dc:creator>
  <cp:lastModifiedBy>Зыонг Юлия</cp:lastModifiedBy>
  <cp:revision>9</cp:revision>
  <dcterms:created xsi:type="dcterms:W3CDTF">2020-03-24T10:18:44Z</dcterms:created>
  <dcterms:modified xsi:type="dcterms:W3CDTF">2020-03-24T11:17:10Z</dcterms:modified>
</cp:coreProperties>
</file>