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27" autoAdjust="0"/>
  </p:normalViewPr>
  <p:slideViewPr>
    <p:cSldViewPr snapToGrid="0">
      <p:cViewPr varScale="1">
        <p:scale>
          <a:sx n="77" d="100"/>
          <a:sy n="77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9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1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65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82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38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7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1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7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0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0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2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1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68B0-D735-4C5B-90A7-7FB2695CBAB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392264-89EB-488F-AFCD-FAF60A2A0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Солнечные ступеньки </a:t>
            </a:r>
            <a:r>
              <a:rPr lang="ru-RU" dirty="0" smtClean="0"/>
              <a:t>6+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занятие </a:t>
            </a:r>
            <a:r>
              <a:rPr lang="ru-RU" dirty="0" smtClean="0"/>
              <a:t>2(грамота)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Педагог: Воронина Ольга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48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44335" y="235490"/>
            <a:ext cx="8911687" cy="1280890"/>
          </a:xfrm>
        </p:spPr>
        <p:txBody>
          <a:bodyPr/>
          <a:lstStyle/>
          <a:p>
            <a:r>
              <a:rPr lang="ru-RU" dirty="0" smtClean="0"/>
              <a:t>Соедини цифры по точкам.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3" t="1989" r="28373" b="27506"/>
          <a:stretch/>
        </p:blipFill>
        <p:spPr>
          <a:xfrm>
            <a:off x="3807312" y="399946"/>
            <a:ext cx="4885751" cy="6146399"/>
          </a:xfrm>
        </p:spPr>
      </p:pic>
    </p:spTree>
    <p:extLst>
      <p:ext uri="{BB962C8B-B14F-4D97-AF65-F5344CB8AC3E}">
        <p14:creationId xmlns:p14="http://schemas.microsoft.com/office/powerpoint/2010/main" val="184379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0" t="552" r="21072" b="26854"/>
          <a:stretch/>
        </p:blipFill>
        <p:spPr>
          <a:xfrm rot="10800000">
            <a:off x="4246321" y="464808"/>
            <a:ext cx="5160724" cy="6340897"/>
          </a:xfrm>
        </p:spPr>
      </p:pic>
    </p:spTree>
    <p:extLst>
      <p:ext uri="{BB962C8B-B14F-4D97-AF65-F5344CB8AC3E}">
        <p14:creationId xmlns:p14="http://schemas.microsoft.com/office/powerpoint/2010/main" val="251721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55764" y="623065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7" t="-441" r="22804" b="21549"/>
          <a:stretch/>
        </p:blipFill>
        <p:spPr>
          <a:xfrm>
            <a:off x="4396635" y="367808"/>
            <a:ext cx="4546949" cy="6283075"/>
          </a:xfrm>
        </p:spPr>
      </p:pic>
    </p:spTree>
    <p:extLst>
      <p:ext uri="{BB962C8B-B14F-4D97-AF65-F5344CB8AC3E}">
        <p14:creationId xmlns:p14="http://schemas.microsoft.com/office/powerpoint/2010/main" val="426320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442242"/>
            <a:ext cx="8337837" cy="6253379"/>
          </a:xfrm>
        </p:spPr>
      </p:pic>
    </p:spTree>
    <p:extLst>
      <p:ext uri="{BB962C8B-B14F-4D97-AF65-F5344CB8AC3E}">
        <p14:creationId xmlns:p14="http://schemas.microsoft.com/office/powerpoint/2010/main" val="318297829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18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Солнечные ступеньки 6+ занятие 2(грамота)</vt:lpstr>
      <vt:lpstr>Соедини цифры по точкам.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Солнечные ступеньки 5+ занятие 1</dc:title>
  <dc:creator>Зыонг Юлия</dc:creator>
  <cp:lastModifiedBy>Зыонг Юлия</cp:lastModifiedBy>
  <cp:revision>11</cp:revision>
  <dcterms:created xsi:type="dcterms:W3CDTF">2020-03-24T10:18:44Z</dcterms:created>
  <dcterms:modified xsi:type="dcterms:W3CDTF">2020-03-24T13:16:25Z</dcterms:modified>
</cp:coreProperties>
</file>