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7" autoAdjust="0"/>
  </p:normalViewPr>
  <p:slideViewPr>
    <p:cSldViewPr snapToGrid="0">
      <p:cViewPr varScale="1">
        <p:scale>
          <a:sx n="77" d="100"/>
          <a:sy n="7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1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65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8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38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7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1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52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0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0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2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7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1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1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Солнечные ступеньки </a:t>
            </a:r>
            <a:r>
              <a:rPr lang="ru-RU" dirty="0" smtClean="0"/>
              <a:t>6+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Педагог: Воронина Ольга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48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44335" y="235490"/>
            <a:ext cx="8911687" cy="1280890"/>
          </a:xfrm>
        </p:spPr>
        <p:txBody>
          <a:bodyPr/>
          <a:lstStyle/>
          <a:p>
            <a:r>
              <a:rPr lang="ru-RU" dirty="0" smtClean="0"/>
              <a:t>Соедини цифры по точкам.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2" b="32478"/>
          <a:stretch/>
        </p:blipFill>
        <p:spPr>
          <a:xfrm>
            <a:off x="3682050" y="235490"/>
            <a:ext cx="5474475" cy="6480563"/>
          </a:xfrm>
        </p:spPr>
      </p:pic>
    </p:spTree>
    <p:extLst>
      <p:ext uri="{BB962C8B-B14F-4D97-AF65-F5344CB8AC3E}">
        <p14:creationId xmlns:p14="http://schemas.microsoft.com/office/powerpoint/2010/main" val="184379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17" b="30489"/>
          <a:stretch/>
        </p:blipFill>
        <p:spPr>
          <a:xfrm>
            <a:off x="3794786" y="491535"/>
            <a:ext cx="5123745" cy="6172311"/>
          </a:xfrm>
        </p:spPr>
      </p:pic>
    </p:spTree>
    <p:extLst>
      <p:ext uri="{BB962C8B-B14F-4D97-AF65-F5344CB8AC3E}">
        <p14:creationId xmlns:p14="http://schemas.microsoft.com/office/powerpoint/2010/main" val="251721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13" b="31484"/>
          <a:stretch/>
        </p:blipFill>
        <p:spPr>
          <a:xfrm>
            <a:off x="4095411" y="293912"/>
            <a:ext cx="5148798" cy="6369934"/>
          </a:xfrm>
        </p:spPr>
      </p:pic>
    </p:spTree>
    <p:extLst>
      <p:ext uri="{BB962C8B-B14F-4D97-AF65-F5344CB8AC3E}">
        <p14:creationId xmlns:p14="http://schemas.microsoft.com/office/powerpoint/2010/main" val="426320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442242"/>
            <a:ext cx="8337837" cy="6253379"/>
          </a:xfrm>
        </p:spPr>
      </p:pic>
    </p:spTree>
    <p:extLst>
      <p:ext uri="{BB962C8B-B14F-4D97-AF65-F5344CB8AC3E}">
        <p14:creationId xmlns:p14="http://schemas.microsoft.com/office/powerpoint/2010/main" val="31829782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17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Солнечные ступеньки 6+ занятие 2</vt:lpstr>
      <vt:lpstr>Соедини цифры по точкам.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ступеньки 5+ занятие 1</dc:title>
  <dc:creator>Зыонг Юлия</dc:creator>
  <cp:lastModifiedBy>Зыонг Юлия</cp:lastModifiedBy>
  <cp:revision>11</cp:revision>
  <dcterms:created xsi:type="dcterms:W3CDTF">2020-03-24T10:18:44Z</dcterms:created>
  <dcterms:modified xsi:type="dcterms:W3CDTF">2020-03-24T11:50:17Z</dcterms:modified>
</cp:coreProperties>
</file>