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27" autoAdjust="0"/>
  </p:normalViewPr>
  <p:slideViewPr>
    <p:cSldViewPr snapToGrid="0">
      <p:cViewPr varScale="1">
        <p:scale>
          <a:sx n="77" d="100"/>
          <a:sy n="77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29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11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3657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98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387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77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615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52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77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90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70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32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07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71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368B0-D735-4C5B-90A7-7FB2695CBAB6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5392264-89EB-488F-AFCD-FAF60A2A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21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Солнечные </a:t>
            </a:r>
            <a:r>
              <a:rPr lang="ru-RU" dirty="0" smtClean="0"/>
              <a:t>ступеньки 6+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занятие </a:t>
            </a: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Педагог: Воронина Ольга Юрьевна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48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44335" y="235490"/>
            <a:ext cx="8911687" cy="1280890"/>
          </a:xfrm>
        </p:spPr>
        <p:txBody>
          <a:bodyPr/>
          <a:lstStyle/>
          <a:p>
            <a:r>
              <a:rPr lang="ru-RU" dirty="0" smtClean="0"/>
              <a:t>Соедини цифры по точкам.</a:t>
            </a:r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52" b="30158"/>
          <a:stretch/>
        </p:blipFill>
        <p:spPr>
          <a:xfrm>
            <a:off x="4150415" y="145098"/>
            <a:ext cx="5499526" cy="6543800"/>
          </a:xfrm>
        </p:spPr>
      </p:pic>
    </p:spTree>
    <p:extLst>
      <p:ext uri="{BB962C8B-B14F-4D97-AF65-F5344CB8AC3E}">
        <p14:creationId xmlns:p14="http://schemas.microsoft.com/office/powerpoint/2010/main" val="184379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4" b="30489"/>
          <a:stretch/>
        </p:blipFill>
        <p:spPr>
          <a:xfrm>
            <a:off x="3318797" y="78636"/>
            <a:ext cx="5374266" cy="6705252"/>
          </a:xfrm>
        </p:spPr>
      </p:pic>
    </p:spTree>
    <p:extLst>
      <p:ext uri="{BB962C8B-B14F-4D97-AF65-F5344CB8AC3E}">
        <p14:creationId xmlns:p14="http://schemas.microsoft.com/office/powerpoint/2010/main" val="251721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25" b="29495"/>
          <a:stretch/>
        </p:blipFill>
        <p:spPr>
          <a:xfrm>
            <a:off x="4095409" y="359332"/>
            <a:ext cx="4960907" cy="6392196"/>
          </a:xfrm>
        </p:spPr>
      </p:pic>
    </p:spTree>
    <p:extLst>
      <p:ext uri="{BB962C8B-B14F-4D97-AF65-F5344CB8AC3E}">
        <p14:creationId xmlns:p14="http://schemas.microsoft.com/office/powerpoint/2010/main" val="4263203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57" y="442242"/>
            <a:ext cx="8337837" cy="6253379"/>
          </a:xfrm>
        </p:spPr>
      </p:pic>
    </p:spTree>
    <p:extLst>
      <p:ext uri="{BB962C8B-B14F-4D97-AF65-F5344CB8AC3E}">
        <p14:creationId xmlns:p14="http://schemas.microsoft.com/office/powerpoint/2010/main" val="318297829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18</Words>
  <Application>Microsoft Office PowerPoint</Application>
  <PresentationFormat>Широкоэкранный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Солнечные ступеньки 6+  занятие 3</vt:lpstr>
      <vt:lpstr>Соедини цифры по точкам.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Солнечные ступеньки 5+ занятие 1</dc:title>
  <dc:creator>Зыонг Юлия</dc:creator>
  <cp:lastModifiedBy>Зыонг Юлия</cp:lastModifiedBy>
  <cp:revision>12</cp:revision>
  <dcterms:created xsi:type="dcterms:W3CDTF">2020-03-24T10:18:44Z</dcterms:created>
  <dcterms:modified xsi:type="dcterms:W3CDTF">2020-03-24T12:03:06Z</dcterms:modified>
</cp:coreProperties>
</file>