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3" r:id="rId5"/>
    <p:sldId id="258" r:id="rId6"/>
    <p:sldId id="259" r:id="rId7"/>
    <p:sldId id="262" r:id="rId8"/>
    <p:sldId id="260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/>
              <a:t>П</a:t>
            </a:r>
            <a:r>
              <a:rPr lang="ru-RU" dirty="0"/>
              <a:t>резентацию составила </a:t>
            </a:r>
            <a:r>
              <a:rPr lang="ru-RU" sz="2000" dirty="0"/>
              <a:t>Т</a:t>
            </a:r>
            <a:r>
              <a:rPr lang="ru-RU" dirty="0"/>
              <a:t>омашевич </a:t>
            </a:r>
            <a:r>
              <a:rPr lang="ru-RU" sz="2000" dirty="0"/>
              <a:t>Т</a:t>
            </a:r>
            <a:r>
              <a:rPr lang="ru-RU" dirty="0"/>
              <a:t>атьяна </a:t>
            </a:r>
            <a:r>
              <a:rPr lang="ru-RU" sz="2000" dirty="0" err="1"/>
              <a:t>Г</a:t>
            </a:r>
            <a:r>
              <a:rPr lang="ru-RU" dirty="0" err="1"/>
              <a:t>арриевна</a:t>
            </a:r>
            <a:r>
              <a:rPr lang="ru-RU" dirty="0"/>
              <a:t>, педагог дополнительного образования, </a:t>
            </a:r>
            <a:r>
              <a:rPr lang="ru-RU" sz="2000" dirty="0"/>
              <a:t>Я</a:t>
            </a:r>
            <a:r>
              <a:rPr lang="ru-RU" dirty="0"/>
              <a:t>рославль, ноябрь, 2021г.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Мир шахмат (на Жукова)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8534400" cy="758952"/>
          </a:xfrm>
        </p:spPr>
        <p:txBody>
          <a:bodyPr>
            <a:normAutofit fontScale="90000"/>
          </a:bodyPr>
          <a:lstStyle/>
          <a:p>
            <a:br>
              <a:rPr lang="ru-RU" sz="4000" dirty="0"/>
            </a:br>
            <a:br>
              <a:rPr lang="ru-RU" sz="4000" dirty="0"/>
            </a:br>
            <a:r>
              <a:rPr lang="ru-RU" sz="4000" dirty="0"/>
              <a:t>Удачи в игре, друзья!</a:t>
            </a:r>
            <a:endParaRPr lang="ru-RU" dirty="0"/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B90F640-86A7-4375-B52C-4FDF80C288E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90" y="1723771"/>
            <a:ext cx="4064508" cy="4178808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Шахматные фигуры </a:t>
            </a:r>
          </a:p>
        </p:txBody>
      </p:sp>
      <p:pic>
        <p:nvPicPr>
          <p:cNvPr id="1026" name="Picture 2" descr="C:\Documents and Settings\User\Рабочий стол\2020-2021 ГОД\Шахматы и другое\Фотографии для шахматного турнира\DSCN00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26D7-9209-4485-8CF3-E6595CAC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rmAutofit/>
          </a:bodyPr>
          <a:lstStyle/>
          <a:p>
            <a:r>
              <a:rPr lang="ru-RU" dirty="0"/>
              <a:t>Друзья!</a:t>
            </a:r>
            <a:br>
              <a:rPr lang="ru-RU" dirty="0"/>
            </a:br>
            <a:r>
              <a:rPr lang="ru-RU" dirty="0"/>
              <a:t>Как зовут сказочного героя?</a:t>
            </a:r>
          </a:p>
        </p:txBody>
      </p:sp>
      <p:pic>
        <p:nvPicPr>
          <p:cNvPr id="5" name="Объект 4" descr="Изображение выглядит как игрушка, кукла, внутренний, одет&#10;&#10;Автоматически созданное описание">
            <a:extLst>
              <a:ext uri="{FF2B5EF4-FFF2-40B4-BE49-F238E27FC236}">
                <a16:creationId xmlns:a16="http://schemas.microsoft.com/office/drawing/2014/main" id="{8207DC09-B7D8-40BB-9BC1-5AB58B9191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6" b="29514"/>
          <a:stretch/>
        </p:blipFill>
        <p:spPr>
          <a:xfrm>
            <a:off x="3000375" y="609600"/>
            <a:ext cx="5867400" cy="4267200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39413D9-89E6-46B2-A0AE-A42D4198C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>
            <a:normAutofit/>
          </a:bodyPr>
          <a:lstStyle/>
          <a:p>
            <a:r>
              <a:rPr lang="ru-RU" sz="2800" dirty="0"/>
              <a:t>Автор сказки  - Николай Николаевич Носов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6389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С нами сегодня Незнайка! Ему нужно помочь усвоить некоторые правила игры с шахматными фигурами!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После того, как Вы, уважаемые обучающиеся, познакомитесь с этой презентацией, очень хочется, чтобы была сыграна шахматная партия!</a:t>
            </a:r>
          </a:p>
          <a:p>
            <a:r>
              <a:rPr lang="ru-RU" sz="3600" dirty="0"/>
              <a:t> И пусть Вам повезёт в этой спортивной игре!</a:t>
            </a:r>
          </a:p>
          <a:p>
            <a:r>
              <a:rPr lang="ru-RU" sz="3600" dirty="0"/>
              <a:t> Татьяна </a:t>
            </a:r>
            <a:r>
              <a:rPr lang="ru-RU" sz="3600" dirty="0" err="1"/>
              <a:t>Гарриевна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100" b="1" dirty="0"/>
              <a:t>Проверяем свои теоретические знания </a:t>
            </a:r>
            <a:br>
              <a:rPr lang="ru-RU" sz="3100" b="1" dirty="0"/>
            </a:br>
            <a:r>
              <a:rPr lang="ru-RU" sz="3100" b="1" dirty="0"/>
              <a:t>«Помоги Незнайке»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 вопрос: «Я белый шахматный король,» – сказала </a:t>
            </a:r>
            <a:r>
              <a:rPr lang="ru-RU" dirty="0" err="1"/>
              <a:t>самая__________светлая</a:t>
            </a:r>
            <a:r>
              <a:rPr lang="ru-RU" dirty="0"/>
              <a:t> фигура.</a:t>
            </a:r>
          </a:p>
          <a:p>
            <a:r>
              <a:rPr lang="ru-RU" dirty="0"/>
              <a:t> 2 вопрос: «Я чёрный шахматный король,»- ответила </a:t>
            </a:r>
            <a:r>
              <a:rPr lang="ru-RU" dirty="0" err="1"/>
              <a:t>самая____________</a:t>
            </a:r>
            <a:r>
              <a:rPr lang="ru-RU" dirty="0"/>
              <a:t> чёрная фигура.</a:t>
            </a:r>
          </a:p>
          <a:p>
            <a:r>
              <a:rPr lang="ru-RU" dirty="0"/>
              <a:t> 3 вопрос: </a:t>
            </a:r>
            <a:r>
              <a:rPr lang="ru-RU" dirty="0" err="1"/>
              <a:t>Самые__________круглоголовые</a:t>
            </a:r>
            <a:r>
              <a:rPr lang="ru-RU" dirty="0"/>
              <a:t> фигурки, __ светлых </a:t>
            </a:r>
            <a:r>
              <a:rPr lang="ru-RU" dirty="0" err="1"/>
              <a:t>и__</a:t>
            </a:r>
            <a:r>
              <a:rPr lang="ru-RU" dirty="0"/>
              <a:t> тёмных – это _________.</a:t>
            </a:r>
          </a:p>
          <a:p>
            <a:r>
              <a:rPr lang="ru-RU" dirty="0"/>
              <a:t> 4 вопрос: По какой дороге идут пешки? </a:t>
            </a:r>
            <a:r>
              <a:rPr lang="ru-RU" dirty="0" err="1"/>
              <a:t>по_________</a:t>
            </a:r>
            <a:endParaRPr lang="ru-RU" dirty="0"/>
          </a:p>
          <a:p>
            <a:r>
              <a:rPr lang="ru-RU" dirty="0"/>
              <a:t>5 вопрос: Как бьют пешки </a:t>
            </a:r>
            <a:r>
              <a:rPr lang="ru-RU"/>
              <a:t>противника?________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Бей, король!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Бьют короли так же, как и </a:t>
            </a:r>
            <a:r>
              <a:rPr lang="ru-RU" dirty="0" err="1"/>
              <a:t>ходят:__________</a:t>
            </a:r>
            <a:r>
              <a:rPr lang="ru-RU" dirty="0"/>
              <a:t>.</a:t>
            </a:r>
          </a:p>
          <a:p>
            <a:r>
              <a:rPr lang="ru-RU" dirty="0"/>
              <a:t> Королей в шахматах не бьют, но под бой(под шах) их ставить нельзя. Уважают шахматного владыку!</a:t>
            </a:r>
          </a:p>
          <a:p>
            <a:r>
              <a:rPr lang="ru-RU" dirty="0"/>
              <a:t>Важно подбирать для короля поля, где нет атаки противника.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Во время игры приходится иногда свои фигуры отдавать, чтобы взамен забрать фигуры неприятеля.</a:t>
            </a:r>
          </a:p>
          <a:p>
            <a:r>
              <a:rPr lang="ru-RU" dirty="0"/>
              <a:t> Существует условная ценность шахматных фигур. Целесообразность размена определяется особенностями конкретной позиции на шахматной доске и вашими планами этой игры.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Ферзь опасен!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А вот в поединке с ферзём королю не позавидуешь!  Ловко маневрируя на шахматной доске, ферзь может оттеснить короля в любой угол и лишить его ходов.</a:t>
            </a:r>
          </a:p>
        </p:txBody>
      </p:sp>
      <p:pic>
        <p:nvPicPr>
          <p:cNvPr id="1026" name="Picture 2" descr="C:\Documents and Settings\User\Рабочий стол\2020-2021 ГОД\Шахматные фигуры\350-3508058_svg-freeuse-download-chess-vector-queen-king-chess-piece-transparent.p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625" y="2003176"/>
            <a:ext cx="4038600" cy="34183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</a:t>
            </a:r>
            <a:r>
              <a:rPr lang="ru-RU" dirty="0"/>
              <a:t>ЕШКА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Пешка – самая слабая фигура, пока не превратится в ферзя. </a:t>
            </a:r>
          </a:p>
          <a:p>
            <a:r>
              <a:rPr lang="ru-RU" dirty="0"/>
              <a:t>Трудно пешке сражаться против иных фигур на шахматной доске «восемь на восемь клеток», при чём дальше находится пешка от поля превращения, тем она слабее.</a:t>
            </a:r>
          </a:p>
        </p:txBody>
      </p:sp>
      <p:pic>
        <p:nvPicPr>
          <p:cNvPr id="1026" name="Picture 2" descr="C:\Documents and Settings\User\Рабочий стол\2020-2021 ГОД\Шахматные фигуры\hello_html_m21df24c2gtirf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8996" y="1371600"/>
            <a:ext cx="3621808" cy="46815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Последовательность выбора хода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 Смотрим, нельзя ли побить фигуру противника.</a:t>
            </a:r>
          </a:p>
          <a:p>
            <a:r>
              <a:rPr lang="ru-RU" dirty="0"/>
              <a:t>2. Выясняем, нельзя ли сделать фигурой такой ход, после которой противник не сможет выполнить своей фигурой ни одного хорошего хода.</a:t>
            </a:r>
          </a:p>
          <a:p>
            <a:r>
              <a:rPr lang="ru-RU" dirty="0"/>
              <a:t> Определяем, не ставим ли мы свою фигуру под бой.</a:t>
            </a:r>
          </a:p>
          <a:p>
            <a:r>
              <a:rPr lang="ru-RU" dirty="0"/>
              <a:t>Делаем ход.</a:t>
            </a:r>
          </a:p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Никогда не беритесь за фигуру, не продумав хода!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</TotalTime>
  <Words>396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Georgia</vt:lpstr>
      <vt:lpstr>Wingdings</vt:lpstr>
      <vt:lpstr>Wingdings 2</vt:lpstr>
      <vt:lpstr>Официальная</vt:lpstr>
      <vt:lpstr>Мир шахмат (на Жукова)</vt:lpstr>
      <vt:lpstr>Шахматные фигуры </vt:lpstr>
      <vt:lpstr>Друзья! Как зовут сказочного героя?</vt:lpstr>
      <vt:lpstr>С нами сегодня Незнайка! Ему нужно помочь усвоить некоторые правила игры с шахматными фигурами!</vt:lpstr>
      <vt:lpstr> Проверяем свои теоретические знания  «Помоги Незнайке»</vt:lpstr>
      <vt:lpstr>Бей, король!</vt:lpstr>
      <vt:lpstr> Ферзь опасен!</vt:lpstr>
      <vt:lpstr>ПЕШКА</vt:lpstr>
      <vt:lpstr>Последовательность выбора хода</vt:lpstr>
      <vt:lpstr>  Удачи в игре, друзья!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Сергей Томашевич</cp:lastModifiedBy>
  <cp:revision>17</cp:revision>
  <dcterms:modified xsi:type="dcterms:W3CDTF">2021-10-29T09:32:29Z</dcterms:modified>
</cp:coreProperties>
</file>