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77" r:id="rId3"/>
    <p:sldId id="280" r:id="rId4"/>
    <p:sldId id="281" r:id="rId5"/>
    <p:sldId id="258" r:id="rId6"/>
    <p:sldId id="272" r:id="rId7"/>
    <p:sldId id="261" r:id="rId8"/>
    <p:sldId id="262" r:id="rId9"/>
    <p:sldId id="270" r:id="rId10"/>
    <p:sldId id="271" r:id="rId11"/>
    <p:sldId id="28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53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6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3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0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5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2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5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0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4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1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1480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ru-RU" sz="6100" b="0" i="0" kern="1200" dirty="0">
                <a:solidFill>
                  <a:srgbClr val="1F2D29"/>
                </a:solidFill>
                <a:latin typeface="+mj-lt"/>
                <a:ea typeface="+mj-ea"/>
                <a:cs typeface="+mj-cs"/>
              </a:rPr>
              <a:t> Полёт насекомых (маленькое чудо природы)</a:t>
            </a:r>
            <a:endParaRPr lang="en-US" sz="6100" b="0" i="0" kern="1200" dirty="0">
              <a:solidFill>
                <a:srgbClr val="1F2D2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110000"/>
              </a:lnSpc>
              <a:buFont typeface="Wingdings 3" charset="2"/>
              <a:buChar char=""/>
            </a:pPr>
            <a:r>
              <a:rPr lang="ru-RU" sz="1500" u="sng">
                <a:solidFill>
                  <a:srgbClr val="1F2D29"/>
                </a:solidFill>
              </a:rPr>
              <a:t>Презентация для обучающихся  по «Бионике-науке величайших возможностей» подготовила Томашевич Татьяна Гарриевна, ноябрь 2021г.</a:t>
            </a:r>
            <a:endParaRPr lang="en-US" sz="1500" u="sng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2110981" y="586339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Связь с бионикой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0751" y="2304905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</a:rPr>
              <a:t>Водяной клоп гладыш с помощью специального органа регистрирует вибрацию среды, вызванную падением  мелких тел. Из одной точки он прослушивает участок диаметром один метр. Ни одно из упавших насекомых не спасается от его нападения.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233" y="5187117"/>
            <a:ext cx="1732767" cy="16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2110981" y="586339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Связь с бионикой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508" y="1886465"/>
            <a:ext cx="10147406" cy="44401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3600" dirty="0"/>
              <a:t>Спинка у него выпуклая, с острым килем посередине, а брюшко плоское, поэтому плавает гладыш на спинке, брюшком вверх. Когда же надо взлетать, клоп переворачивается и взмывает в воздух прямо с воды. С точки зрения техники, гладыш – это лодка, способная при необходимости выдвигать крылья и превращаться в самолёт.</a:t>
            </a:r>
          </a:p>
          <a:p>
            <a:pPr algn="just"/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233" y="5187117"/>
            <a:ext cx="1732767" cy="16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0902480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1935618" y="533632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 Благодарим за 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0751" y="2304905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</a:rPr>
              <a:t>Бионика - наука, использующая знания о живой природе для решения технических задач. Маленькие открытия  может сделать каждый  в процессе изучения!</a:t>
            </a:r>
          </a:p>
          <a:p>
            <a:pPr algn="just"/>
            <a:r>
              <a:rPr lang="ru-RU" sz="3600" dirty="0">
                <a:solidFill>
                  <a:schemeClr val="tx1"/>
                </a:solidFill>
              </a:rPr>
              <a:t> Желаем продолжить эту работу!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233" y="5187117"/>
            <a:ext cx="1732767" cy="16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Л</a:t>
            </a:r>
            <a:r>
              <a:rPr lang="ru-RU" dirty="0"/>
              <a:t>ексическое значение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1" y="2167003"/>
            <a:ext cx="10131425" cy="3624198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/>
              <a:t>Г</a:t>
            </a:r>
            <a:r>
              <a:rPr lang="ru-RU" sz="3200" b="1" dirty="0"/>
              <a:t>ЛАДЫШ</a:t>
            </a:r>
            <a:r>
              <a:rPr lang="ru-RU" sz="3200" dirty="0"/>
              <a:t> </a:t>
            </a:r>
          </a:p>
          <a:p>
            <a:r>
              <a:rPr lang="ru-RU" sz="3200" dirty="0"/>
              <a:t>1. м., Насекомое семейства водяных клопов. </a:t>
            </a:r>
          </a:p>
          <a:p>
            <a:r>
              <a:rPr lang="ru-RU" sz="3200" dirty="0"/>
              <a:t>2. м., Пластинчатый съедобный гриб рода млечников с плоской сероватой шляпкой и толстой полой ножкой. </a:t>
            </a:r>
          </a:p>
          <a:p>
            <a:r>
              <a:rPr lang="ru-RU" sz="3200" dirty="0"/>
              <a:t>3. м., разговорное. Небольшой гладкий круглый камень; голыш.</a:t>
            </a:r>
          </a:p>
          <a:p>
            <a:r>
              <a:rPr lang="ru-RU" sz="3200" dirty="0"/>
              <a:t>4. обл., ласк., преим. о ребёнке. Полненький, сытый.</a:t>
            </a: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2110981" y="586339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Гриб </a:t>
            </a:r>
          </a:p>
        </p:txBody>
      </p:sp>
      <p:pic>
        <p:nvPicPr>
          <p:cNvPr id="4" name="Picture 2" descr="C:\Documents and Settings\User\Рабочий стол\гри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51729" y="2305050"/>
            <a:ext cx="4866217" cy="36496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2110981" y="586339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Камень</a:t>
            </a:r>
          </a:p>
        </p:txBody>
      </p:sp>
      <p:pic>
        <p:nvPicPr>
          <p:cNvPr id="4" name="Объект 3" descr="http://img.desktopwallpapers.ru/nature/pics/wide/1920x1080/0c0fde555e2d9700b3075d95d6317bed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5903" y="2382520"/>
            <a:ext cx="5931131" cy="3337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744540">
            <a:off x="2464943" y="776615"/>
            <a:ext cx="9739988" cy="93852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/>
              <a:t>У</a:t>
            </a:r>
            <a:r>
              <a:rPr lang="ru-RU" dirty="0"/>
              <a:t>никальное   н</a:t>
            </a:r>
            <a:r>
              <a:rPr lang="ru-RU" sz="4000" dirty="0"/>
              <a:t>асекомое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8536" y="2091963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3600" dirty="0"/>
              <a:t>Тело 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</a:rPr>
              <a:t>водяного клопа </a:t>
            </a:r>
            <a:r>
              <a:rPr lang="ru-RU" sz="3600" dirty="0"/>
              <a:t>напоминает </a:t>
            </a:r>
            <a:r>
              <a:rPr lang="ru-RU" sz="3600" dirty="0">
                <a:solidFill>
                  <a:schemeClr val="accent5"/>
                </a:solidFill>
              </a:rPr>
              <a:t>лодочку.</a:t>
            </a:r>
            <a:r>
              <a:rPr lang="ru-RU" sz="3600" dirty="0"/>
              <a:t> Обтекаемая форма позволяет ему быстро двигаться в водных просторах. А гладкая поверхность делает этот процесс легче. Насекомое имеет три пары лапок. Самые длинные и необычные – в виде </a:t>
            </a:r>
            <a:r>
              <a:rPr lang="ru-RU" sz="3600" dirty="0">
                <a:solidFill>
                  <a:schemeClr val="accent5"/>
                </a:solidFill>
              </a:rPr>
              <a:t>вёсел.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7949" y="5316428"/>
            <a:ext cx="2184051" cy="196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744540">
            <a:off x="2464943" y="776615"/>
            <a:ext cx="9739988" cy="93852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/>
              <a:t>Э</a:t>
            </a:r>
            <a:r>
              <a:rPr lang="ru-RU" sz="4000" dirty="0"/>
              <a:t>кзотически безвредное существо</a:t>
            </a:r>
          </a:p>
        </p:txBody>
      </p:sp>
      <p:pic>
        <p:nvPicPr>
          <p:cNvPr id="4" name="Picture 2" descr="C:\Documents and Settings\User\Рабочий стол\кло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0388" y="1857989"/>
            <a:ext cx="7084921" cy="475575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874" y="4922728"/>
            <a:ext cx="2146125" cy="193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587" y="688932"/>
            <a:ext cx="10131425" cy="96357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Привлекательный внешний вид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8536" y="2091963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sz="3600" dirty="0"/>
              <a:t>Интересная окраска у насекомого распределяется в правильной геометрической форме. Присутствуют разные оттенки: жёлтый, зелёный, салатовый, коричневый, даже розовый.</a:t>
            </a:r>
          </a:p>
          <a:p>
            <a:pPr algn="ctr"/>
            <a:r>
              <a:rPr lang="ru-RU" sz="3600" dirty="0"/>
              <a:t> На голове расположены огромные глаза.</a:t>
            </a:r>
            <a:endParaRPr lang="ru-RU" sz="3600" dirty="0">
              <a:solidFill>
                <a:schemeClr val="accent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64451" y="5284716"/>
            <a:ext cx="1858026" cy="179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42651">
            <a:off x="710853" y="384132"/>
            <a:ext cx="10131425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/>
              <a:t>Особенности поведения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0751" y="2304905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</a:rPr>
              <a:t> Водяные клопы могут издавать </a:t>
            </a:r>
            <a:r>
              <a:rPr lang="ru-RU" sz="3600" dirty="0">
                <a:solidFill>
                  <a:schemeClr val="accent5"/>
                </a:solidFill>
              </a:rPr>
              <a:t>звуки,</a:t>
            </a:r>
            <a:r>
              <a:rPr lang="ru-RU" sz="3600" dirty="0">
                <a:solidFill>
                  <a:schemeClr val="tx1"/>
                </a:solidFill>
              </a:rPr>
              <a:t> похожие на стрекотание кузнечиков.</a:t>
            </a:r>
            <a:r>
              <a:rPr lang="ru-RU" sz="3600" dirty="0">
                <a:solidFill>
                  <a:schemeClr val="accent5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Он</a:t>
            </a:r>
            <a:r>
              <a:rPr lang="ru-RU" sz="3600" dirty="0">
                <a:solidFill>
                  <a:schemeClr val="accent5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трёт</a:t>
            </a:r>
            <a:r>
              <a:rPr lang="ru-RU" sz="3600" dirty="0">
                <a:solidFill>
                  <a:schemeClr val="accent5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передними лапками по хоботку и получается </a:t>
            </a:r>
            <a:r>
              <a:rPr lang="ru-RU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своеобразное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пение. </a:t>
            </a:r>
            <a:r>
              <a:rPr lang="ru-RU" sz="3600" dirty="0">
                <a:solidFill>
                  <a:schemeClr val="tx1"/>
                </a:solidFill>
              </a:rPr>
              <a:t>Плавает гладыш по-особенному, он переворачивается на спину и изменяется до неузнаваемости.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233" y="5364917"/>
            <a:ext cx="1732767" cy="16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1047">
            <a:off x="2110981" y="586339"/>
            <a:ext cx="8477908" cy="145626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/>
              <a:t>м</a:t>
            </a:r>
            <a:r>
              <a:rPr lang="ru-RU" sz="4000" dirty="0"/>
              <a:t>аскировщик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0751" y="2304905"/>
            <a:ext cx="10049004" cy="364913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</a:rPr>
              <a:t>Эта странная особенность помогает гладышу быть незамеченным в воде для хищников, например, рыб. Поскольку его тело в тон водоёма, то с глубины насекомое трудно заметить. С высоты птичьего полёта его можно спутать с растением. Поэтому птицы его часто игнорируют.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233" y="5187117"/>
            <a:ext cx="1732767" cy="16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Мэдисон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Мэдисон</Template>
  <TotalTime>19</TotalTime>
  <Words>385</Words>
  <Application>Microsoft Office PowerPoint</Application>
  <PresentationFormat>Широкоэкранный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MS Shell Dlg 2</vt:lpstr>
      <vt:lpstr>Wingdings</vt:lpstr>
      <vt:lpstr>Wingdings 3</vt:lpstr>
      <vt:lpstr>Мэдисон</vt:lpstr>
      <vt:lpstr> Полёт насекомых (маленькое чудо природы)</vt:lpstr>
      <vt:lpstr>Лексическое значение слова</vt:lpstr>
      <vt:lpstr>Гриб </vt:lpstr>
      <vt:lpstr>Камень</vt:lpstr>
      <vt:lpstr>Уникальное   насекомое</vt:lpstr>
      <vt:lpstr>Экзотически безвредное существо</vt:lpstr>
      <vt:lpstr>Привлекательный внешний вид</vt:lpstr>
      <vt:lpstr>Особенности поведения</vt:lpstr>
      <vt:lpstr>маскировщик</vt:lpstr>
      <vt:lpstr>Связь с бионикой</vt:lpstr>
      <vt:lpstr>Связь с бионикой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Полёт насекомых (маленькое чудо природы)</dc:title>
  <dc:creator>Сергей Томашевич</dc:creator>
  <cp:lastModifiedBy>Сергей Томашевич</cp:lastModifiedBy>
  <cp:revision>9</cp:revision>
  <dcterms:created xsi:type="dcterms:W3CDTF">2020-05-31T15:19:13Z</dcterms:created>
  <dcterms:modified xsi:type="dcterms:W3CDTF">2021-10-28T17:24:44Z</dcterms:modified>
</cp:coreProperties>
</file>