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57" r:id="rId6"/>
    <p:sldId id="259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36A-F660-474D-9C28-ED217438A63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4270-3BA5-4688-9848-A5981DFC295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36A-F660-474D-9C28-ED217438A63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4270-3BA5-4688-9848-A5981DFC29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36A-F660-474D-9C28-ED217438A63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4270-3BA5-4688-9848-A5981DFC29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36A-F660-474D-9C28-ED217438A63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4270-3BA5-4688-9848-A5981DFC29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36A-F660-474D-9C28-ED217438A63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4270-3BA5-4688-9848-A5981DFC29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36A-F660-474D-9C28-ED217438A63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4270-3BA5-4688-9848-A5981DFC29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36A-F660-474D-9C28-ED217438A63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4270-3BA5-4688-9848-A5981DFC295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36A-F660-474D-9C28-ED217438A63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4270-3BA5-4688-9848-A5981DFC29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36A-F660-474D-9C28-ED217438A63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4270-3BA5-4688-9848-A5981DFC29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36A-F660-474D-9C28-ED217438A63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4270-3BA5-4688-9848-A5981DFC29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C36A-F660-474D-9C28-ED217438A63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4270-3BA5-4688-9848-A5981DFC295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F6C36A-F660-474D-9C28-ED217438A63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094270-3BA5-4688-9848-A5981DFC29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068960"/>
            <a:ext cx="6984776" cy="1944216"/>
          </a:xfrm>
        </p:spPr>
        <p:txBody>
          <a:bodyPr>
            <a:normAutofit/>
          </a:bodyPr>
          <a:lstStyle/>
          <a:p>
            <a:r>
              <a:rPr lang="ru-RU" dirty="0" smtClean="0"/>
              <a:t>Март, 2020год.</a:t>
            </a:r>
          </a:p>
          <a:p>
            <a:r>
              <a:rPr lang="ru-RU" sz="4000" dirty="0" smtClean="0"/>
              <a:t>Объединение «5+»</a:t>
            </a:r>
          </a:p>
          <a:p>
            <a:r>
              <a:rPr lang="ru-RU" dirty="0" smtClean="0"/>
              <a:t>Педагог Коршунова Елена Валентиновна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175351" cy="1793167"/>
          </a:xfrm>
        </p:spPr>
        <p:txBody>
          <a:bodyPr/>
          <a:lstStyle/>
          <a:p>
            <a:r>
              <a:rPr lang="ru-RU" dirty="0" smtClean="0"/>
              <a:t>МОУ ДО ГЦТТ</a:t>
            </a:r>
            <a:br>
              <a:rPr lang="ru-RU" dirty="0" smtClean="0"/>
            </a:br>
            <a:r>
              <a:rPr lang="ru-RU" dirty="0" err="1" smtClean="0"/>
              <a:t>г.Ярославль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19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348880"/>
            <a:ext cx="3589784" cy="3166288"/>
          </a:xfrm>
        </p:spPr>
        <p:txBody>
          <a:bodyPr/>
          <a:lstStyle/>
          <a:p>
            <a:r>
              <a:rPr lang="ru-RU" dirty="0" smtClean="0"/>
              <a:t>Работаем с букварем.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2606277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86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764704"/>
            <a:ext cx="4525888" cy="1143000"/>
          </a:xfrm>
        </p:spPr>
        <p:txBody>
          <a:bodyPr/>
          <a:lstStyle/>
          <a:p>
            <a:r>
              <a:rPr lang="ru-RU" dirty="0" smtClean="0"/>
              <a:t>Читаем, беседуем по содержанию.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96044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827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024" y="731838"/>
            <a:ext cx="4338296" cy="536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0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Напиши отгадку.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505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517232"/>
            <a:ext cx="6512511" cy="648072"/>
          </a:xfrm>
        </p:spPr>
        <p:txBody>
          <a:bodyPr/>
          <a:lstStyle/>
          <a:p>
            <a:r>
              <a:rPr lang="ru-RU" sz="2000" dirty="0" smtClean="0"/>
              <a:t>Выучи по желанию </a:t>
            </a:r>
            <a:r>
              <a:rPr lang="ru-RU" sz="2000" dirty="0" err="1" smtClean="0"/>
              <a:t>чистоговорку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2278" r="5241" b="11625"/>
          <a:stretch/>
        </p:blipFill>
        <p:spPr bwMode="auto">
          <a:xfrm>
            <a:off x="1162228" y="470018"/>
            <a:ext cx="7246834" cy="519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61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8438" r="10492" b="15347"/>
          <a:stretch/>
        </p:blipFill>
        <p:spPr bwMode="auto">
          <a:xfrm>
            <a:off x="2411760" y="260648"/>
            <a:ext cx="439248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34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13176"/>
            <a:ext cx="6512511" cy="11521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Повторим! Почитаем.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"/>
          <a:stretch/>
        </p:blipFill>
        <p:spPr bwMode="auto">
          <a:xfrm>
            <a:off x="1806876" y="731838"/>
            <a:ext cx="6293515" cy="409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01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Желаем успеха в обучении!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796" y="731838"/>
            <a:ext cx="5265207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96469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</TotalTime>
  <Words>42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МОУ ДО ГЦТТ г.Ярославль </vt:lpstr>
      <vt:lpstr>Работаем с букварем.</vt:lpstr>
      <vt:lpstr>Читаем, беседуем по содержанию.</vt:lpstr>
      <vt:lpstr>Презентация PowerPoint</vt:lpstr>
      <vt:lpstr>Напиши отгадку.</vt:lpstr>
      <vt:lpstr>Выучи по желанию чистоговорку.</vt:lpstr>
      <vt:lpstr>Презентация PowerPoint</vt:lpstr>
      <vt:lpstr>Повторим! Почитаем.</vt:lpstr>
      <vt:lpstr>Желаем успеха в обучении!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ДО ГЦТТ г.Ярославль</dc:title>
  <dc:creator>User</dc:creator>
  <cp:lastModifiedBy>User</cp:lastModifiedBy>
  <cp:revision>4</cp:revision>
  <dcterms:created xsi:type="dcterms:W3CDTF">2020-03-21T16:20:29Z</dcterms:created>
  <dcterms:modified xsi:type="dcterms:W3CDTF">2020-03-21T16:54:05Z</dcterms:modified>
</cp:coreProperties>
</file>