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669225-0A43-45C0-88B9-86A7F4C09C2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91736A-064C-42AA-9833-07C6F6C9B7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5419125" cy="2865704"/>
          </a:xfrm>
        </p:spPr>
        <p:txBody>
          <a:bodyPr/>
          <a:lstStyle/>
          <a:p>
            <a:r>
              <a:rPr lang="ru-RU" dirty="0" smtClean="0"/>
              <a:t>Объединение «5+»</a:t>
            </a:r>
          </a:p>
          <a:p>
            <a:r>
              <a:rPr lang="ru-RU" dirty="0" smtClean="0"/>
              <a:t>Педагог Коршунова Елена Валентиновна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476673"/>
            <a:ext cx="7237356" cy="2232248"/>
          </a:xfrm>
        </p:spPr>
        <p:txBody>
          <a:bodyPr/>
          <a:lstStyle/>
          <a:p>
            <a:r>
              <a:rPr lang="ru-RU" dirty="0" smtClean="0"/>
              <a:t>МОУ ДО ГЦТТ</a:t>
            </a:r>
            <a:br>
              <a:rPr lang="ru-RU" dirty="0" smtClean="0"/>
            </a:br>
            <a:r>
              <a:rPr lang="ru-RU" sz="3600" dirty="0" err="1" smtClean="0"/>
              <a:t>г.Ярославль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март, 2020 год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85975"/>
            <a:ext cx="2095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2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237856" cy="4822472"/>
          </a:xfrm>
        </p:spPr>
        <p:txBody>
          <a:bodyPr/>
          <a:lstStyle/>
          <a:p>
            <a:r>
              <a:rPr lang="ru-RU" sz="3600" dirty="0" smtClean="0"/>
              <a:t>Читаем, и беседуем по содержанию.</a:t>
            </a:r>
            <a:br>
              <a:rPr lang="ru-RU" sz="3600" dirty="0" smtClean="0"/>
            </a:br>
            <a:r>
              <a:rPr lang="ru-RU" sz="3600" dirty="0" err="1" smtClean="0"/>
              <a:t>Игра:Придумай</a:t>
            </a:r>
            <a:r>
              <a:rPr lang="ru-RU" sz="3600" dirty="0" smtClean="0"/>
              <a:t> предложения со словом: прыжок; ползу;</a:t>
            </a:r>
            <a:br>
              <a:rPr lang="ru-RU" sz="3600" dirty="0" smtClean="0"/>
            </a:br>
            <a:r>
              <a:rPr lang="ru-RU" sz="3600" dirty="0" smtClean="0"/>
              <a:t>пожар.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8884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7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/>
          <a:lstStyle/>
          <a:p>
            <a:r>
              <a:rPr lang="ru-RU" dirty="0" smtClean="0"/>
              <a:t>ПЕРЕПИШИ ТЕКСТ –ПРО ЖУКА И ОСУ.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3456384" cy="351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73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1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все буквы-ж. Сколько ты нашёл?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6044"/>
            <a:ext cx="6400800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0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1838"/>
            <a:ext cx="6408711" cy="514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14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Желаем успеха в </a:t>
            </a: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обучении!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48" y="731846"/>
            <a:ext cx="5261304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160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39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МОУ ДО ГЦТТ г.Ярославль  март, 2020 год</vt:lpstr>
      <vt:lpstr>Читаем, и беседуем по содержанию. Игра:Придумай предложения со словом: прыжок; ползу; пожар.</vt:lpstr>
      <vt:lpstr>Презентация PowerPoint</vt:lpstr>
      <vt:lpstr>Презентация PowerPoint</vt:lpstr>
      <vt:lpstr>Найди все буквы-ж. Сколько ты нашёл?</vt:lpstr>
      <vt:lpstr>Презентация PowerPoint</vt:lpstr>
      <vt:lpstr>Желаем успеха в обучении!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ДО ГЦТТ г.Ярославль  март, 2020 год</dc:title>
  <dc:creator>User</dc:creator>
  <cp:lastModifiedBy>User</cp:lastModifiedBy>
  <cp:revision>3</cp:revision>
  <dcterms:created xsi:type="dcterms:W3CDTF">2020-03-21T16:55:16Z</dcterms:created>
  <dcterms:modified xsi:type="dcterms:W3CDTF">2020-03-21T17:24:45Z</dcterms:modified>
</cp:coreProperties>
</file>