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5F85E6-09D2-4D0B-BAE1-60B511E7C95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3BAA8A-D2F1-4D5F-A4C1-1350A97917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564904"/>
            <a:ext cx="3672408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ОБЪЕДИНЕНИЕ «5+»</a:t>
            </a:r>
          </a:p>
          <a:p>
            <a:r>
              <a:rPr lang="ru-RU" dirty="0" smtClean="0"/>
              <a:t>ПЕДАГОГ </a:t>
            </a:r>
          </a:p>
          <a:p>
            <a:r>
              <a:rPr lang="ru-RU" dirty="0" smtClean="0"/>
              <a:t>КОРШУНОВА ЕЛЕНА ВАЛЕНТИНОВНА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175351" cy="1793167"/>
          </a:xfrm>
        </p:spPr>
        <p:txBody>
          <a:bodyPr/>
          <a:lstStyle/>
          <a:p>
            <a:r>
              <a:rPr lang="ru-RU" dirty="0" err="1"/>
              <a:t>м</a:t>
            </a:r>
            <a:r>
              <a:rPr lang="ru-RU" dirty="0" err="1" smtClean="0"/>
              <a:t>оу</a:t>
            </a:r>
            <a:r>
              <a:rPr lang="ru-RU" dirty="0" smtClean="0"/>
              <a:t> до </a:t>
            </a:r>
            <a:r>
              <a:rPr lang="ru-RU" dirty="0" err="1" smtClean="0"/>
              <a:t>гцтт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Г.ЯРОСЛАВЛЬ МАРТ,2020Г.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209073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88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7" y="764704"/>
            <a:ext cx="3816424" cy="4824536"/>
          </a:xfrm>
        </p:spPr>
        <p:txBody>
          <a:bodyPr/>
          <a:lstStyle/>
          <a:p>
            <a:r>
              <a:rPr lang="ru-RU" dirty="0" smtClean="0"/>
              <a:t>Читаем текст.</a:t>
            </a:r>
            <a:br>
              <a:rPr lang="ru-RU" dirty="0" smtClean="0"/>
            </a:br>
            <a:r>
              <a:rPr lang="ru-RU" sz="1800" dirty="0" smtClean="0"/>
              <a:t>Беседа по содержанию рассказа.</a:t>
            </a:r>
            <a:br>
              <a:rPr lang="ru-RU" sz="1800" dirty="0" smtClean="0"/>
            </a:br>
            <a:r>
              <a:rPr lang="ru-RU" sz="1800" dirty="0" smtClean="0"/>
              <a:t>Придумай предложение со словом: лужок.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3204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85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8" y="731838"/>
            <a:ext cx="5929667" cy="514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88" y="731838"/>
            <a:ext cx="6004696" cy="52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01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31838"/>
            <a:ext cx="6840759" cy="52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3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8" y="731838"/>
            <a:ext cx="6001676" cy="492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48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34481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r>
              <a:rPr lang="ru-RU" sz="2000" dirty="0" smtClean="0"/>
              <a:t>Попробуй на примере слова</a:t>
            </a:r>
            <a:r>
              <a:rPr lang="ru-RU" dirty="0" smtClean="0"/>
              <a:t>: жаба.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8" y="731838"/>
            <a:ext cx="571364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95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Желаем успеха в обучении!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48" y="731846"/>
            <a:ext cx="5261304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4175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26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моу до гцтт Г.ЯРОСЛАВЛЬ МАРТ,2020Г.</vt:lpstr>
      <vt:lpstr>Читаем текст. Беседа по содержанию рассказа. Придумай предложение со словом: лужок.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Попробуй на примере слова: жаба.</vt:lpstr>
      <vt:lpstr>Желаем успеха в обучении!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до гцтт Г.ЯРОСЛАВЛЬ МАРТ,2020Г.</dc:title>
  <dc:creator>User</dc:creator>
  <cp:lastModifiedBy>User</cp:lastModifiedBy>
  <cp:revision>3</cp:revision>
  <dcterms:created xsi:type="dcterms:W3CDTF">2020-03-21T17:28:33Z</dcterms:created>
  <dcterms:modified xsi:type="dcterms:W3CDTF">2020-03-21T17:57:46Z</dcterms:modified>
</cp:coreProperties>
</file>