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303A5D2-7007-4007-A8F1-867DDF780C78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812C3CF-9BF4-4EDF-9448-683E5CBE75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A5D2-7007-4007-A8F1-867DDF780C78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C3CF-9BF4-4EDF-9448-683E5CBE75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A5D2-7007-4007-A8F1-867DDF780C78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C3CF-9BF4-4EDF-9448-683E5CBE75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A5D2-7007-4007-A8F1-867DDF780C78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C3CF-9BF4-4EDF-9448-683E5CBE75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A5D2-7007-4007-A8F1-867DDF780C78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C3CF-9BF4-4EDF-9448-683E5CBE75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A5D2-7007-4007-A8F1-867DDF780C78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C3CF-9BF4-4EDF-9448-683E5CBE756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A5D2-7007-4007-A8F1-867DDF780C78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C3CF-9BF4-4EDF-9448-683E5CBE756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A5D2-7007-4007-A8F1-867DDF780C78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C3CF-9BF4-4EDF-9448-683E5CBE75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A5D2-7007-4007-A8F1-867DDF780C78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C3CF-9BF4-4EDF-9448-683E5CBE75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303A5D2-7007-4007-A8F1-867DDF780C78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812C3CF-9BF4-4EDF-9448-683E5CBE75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303A5D2-7007-4007-A8F1-867DDF780C78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812C3CF-9BF4-4EDF-9448-683E5CBE75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303A5D2-7007-4007-A8F1-867DDF780C78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812C3CF-9BF4-4EDF-9448-683E5CBE75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3492871" cy="182809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Г. Ярославль</a:t>
            </a:r>
            <a:br>
              <a:rPr lang="ru-RU" u="sng" dirty="0" smtClean="0"/>
            </a:br>
            <a:r>
              <a:rPr lang="ru-RU" u="sng" dirty="0" smtClean="0"/>
              <a:t>МОУ ДО ГЦТТ</a:t>
            </a:r>
            <a:endParaRPr lang="ru-RU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Объединение «Палитра»</a:t>
            </a:r>
          </a:p>
          <a:p>
            <a:r>
              <a:rPr lang="ru-RU" dirty="0" smtClean="0"/>
              <a:t>Педагог Коршунова Елена Валентиновна</a:t>
            </a:r>
          </a:p>
          <a:p>
            <a:r>
              <a:rPr lang="ru-RU" dirty="0" smtClean="0"/>
              <a:t>Тема: «Подснежники»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6" t="3789" r="14984" b="9355"/>
          <a:stretch/>
        </p:blipFill>
        <p:spPr bwMode="auto">
          <a:xfrm>
            <a:off x="5076056" y="1052736"/>
            <a:ext cx="3062260" cy="160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85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1"/>
          <a:stretch/>
        </p:blipFill>
        <p:spPr bwMode="auto">
          <a:xfrm>
            <a:off x="2051720" y="1340768"/>
            <a:ext cx="5616624" cy="395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36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Нам понадобиться:</a:t>
            </a:r>
            <a:endParaRPr lang="ru-RU" dirty="0"/>
          </a:p>
        </p:txBody>
      </p:sp>
      <p:pic>
        <p:nvPicPr>
          <p:cNvPr id="2050" name="Picture 2" descr="C:\Users\User\Desktop\Новая папка (2)\IMG_20200320_074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65" y="2119313"/>
            <a:ext cx="4804833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72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Тонируем бумагу.</a:t>
            </a:r>
            <a:endParaRPr lang="ru-RU" dirty="0"/>
          </a:p>
        </p:txBody>
      </p:sp>
      <p:pic>
        <p:nvPicPr>
          <p:cNvPr id="3074" name="Picture 2" descr="C:\Users\User\Desktop\Новая папка (2)\IMG_20200320_0754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322" y="2119313"/>
            <a:ext cx="2702718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20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Покрываем поверхность мазками.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0"/>
          <a:stretch/>
        </p:blipFill>
        <p:spPr bwMode="auto">
          <a:xfrm>
            <a:off x="1375872" y="2204864"/>
            <a:ext cx="2442461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User\Desktop\Новая папка (2)\IMG_20200320_081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2736304" cy="37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936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3044929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Рисуем стебельки.</a:t>
            </a:r>
            <a:endParaRPr lang="ru-RU" dirty="0"/>
          </a:p>
        </p:txBody>
      </p:sp>
      <p:pic>
        <p:nvPicPr>
          <p:cNvPr id="5122" name="Picture 2" descr="C:\Users\User\Desktop\Новая папка (2)\IMG_20200320_084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08720"/>
            <a:ext cx="342279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14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3765009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Рисуем головки цветов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" t="14844" r="20868" b="8303"/>
          <a:stretch/>
        </p:blipFill>
        <p:spPr bwMode="auto">
          <a:xfrm>
            <a:off x="4788024" y="1268760"/>
            <a:ext cx="352839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62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готова!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322" y="2119313"/>
            <a:ext cx="2702718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53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Приятного творчества!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65" y="2119313"/>
            <a:ext cx="480483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565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</TotalTime>
  <Words>38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Г. Ярославль МОУ ДО ГЦТТ</vt:lpstr>
      <vt:lpstr>Презентация PowerPoint</vt:lpstr>
      <vt:lpstr>Нам понадобиться:</vt:lpstr>
      <vt:lpstr>Тонируем бумагу.</vt:lpstr>
      <vt:lpstr>Покрываем поверхность мазками.</vt:lpstr>
      <vt:lpstr>Рисуем стебельки.</vt:lpstr>
      <vt:lpstr>Рисуем головки цветов</vt:lpstr>
      <vt:lpstr>Работа готова!</vt:lpstr>
      <vt:lpstr>Приятного творчества!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Г. Ярославль МОУ ДО ГЦТТ</dc:title>
  <dc:creator>User</dc:creator>
  <cp:lastModifiedBy>User</cp:lastModifiedBy>
  <cp:revision>3</cp:revision>
  <dcterms:created xsi:type="dcterms:W3CDTF">2020-03-20T18:29:11Z</dcterms:created>
  <dcterms:modified xsi:type="dcterms:W3CDTF">2020-03-20T18:59:32Z</dcterms:modified>
</cp:coreProperties>
</file>