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62" r:id="rId3"/>
    <p:sldId id="257" r:id="rId4"/>
    <p:sldId id="263" r:id="rId5"/>
    <p:sldId id="258" r:id="rId6"/>
    <p:sldId id="261" r:id="rId7"/>
    <p:sldId id="260" r:id="rId8"/>
    <p:sldId id="265" r:id="rId9"/>
    <p:sldId id="264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4166D-8443-4CC1-B17F-1C8C2CCD69EE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317C6-5BE0-4709-9993-0EB0C8DE5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77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317C6-5BE0-4709-9993-0EB0C8DE5A3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020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59C4-872E-486F-AAD3-61C143688C32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4657-F3FE-4FD9-8FD3-4C4FB91831C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59C4-872E-486F-AAD3-61C143688C32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4657-F3FE-4FD9-8FD3-4C4FB91831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59C4-872E-486F-AAD3-61C143688C32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4657-F3FE-4FD9-8FD3-4C4FB91831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59C4-872E-486F-AAD3-61C143688C32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4657-F3FE-4FD9-8FD3-4C4FB91831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59C4-872E-486F-AAD3-61C143688C32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5094657-F3FE-4FD9-8FD3-4C4FB91831C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59C4-872E-486F-AAD3-61C143688C32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4657-F3FE-4FD9-8FD3-4C4FB91831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59C4-872E-486F-AAD3-61C143688C32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4657-F3FE-4FD9-8FD3-4C4FB91831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59C4-872E-486F-AAD3-61C143688C32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4657-F3FE-4FD9-8FD3-4C4FB91831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59C4-872E-486F-AAD3-61C143688C32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4657-F3FE-4FD9-8FD3-4C4FB91831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59C4-872E-486F-AAD3-61C143688C32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4657-F3FE-4FD9-8FD3-4C4FB91831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59C4-872E-486F-AAD3-61C143688C32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4657-F3FE-4FD9-8FD3-4C4FB91831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8A359C4-872E-486F-AAD3-61C143688C32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5094657-F3FE-4FD9-8FD3-4C4FB91831C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4093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Г. Ярославль. </a:t>
            </a:r>
            <a:br>
              <a:rPr lang="ru-RU" dirty="0" smtClean="0"/>
            </a:br>
            <a:r>
              <a:rPr lang="ru-RU" dirty="0" smtClean="0"/>
              <a:t> Март. 2020 год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2257542"/>
          </a:xfrm>
        </p:spPr>
        <p:txBody>
          <a:bodyPr>
            <a:normAutofit/>
          </a:bodyPr>
          <a:lstStyle/>
          <a:p>
            <a:r>
              <a:rPr lang="ru-RU" dirty="0" smtClean="0"/>
              <a:t>МОУ ДО ГЦТТ</a:t>
            </a:r>
          </a:p>
          <a:p>
            <a:r>
              <a:rPr lang="ru-RU" dirty="0" smtClean="0"/>
              <a:t>Объединение «3 д ручка»</a:t>
            </a:r>
          </a:p>
          <a:p>
            <a:r>
              <a:rPr lang="ru-RU" dirty="0" smtClean="0"/>
              <a:t>Педагог Коршунова Елена Валентиновна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39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Спасибо , за творчество!</a:t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7" y="1600200"/>
            <a:ext cx="470852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38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1"/>
          <a:stretch/>
        </p:blipFill>
        <p:spPr bwMode="auto">
          <a:xfrm>
            <a:off x="1432983" y="1600201"/>
            <a:ext cx="6278033" cy="464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Тема: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090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Нам понадобиться:</a:t>
            </a:r>
            <a:endParaRPr lang="ru-RU" dirty="0"/>
          </a:p>
        </p:txBody>
      </p:sp>
      <p:pic>
        <p:nvPicPr>
          <p:cNvPr id="1026" name="Picture 2" descr="C:\Users\User\Desktop\Новая папка (2)\IMG_20200319_1257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4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6278033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59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Несколько видов пластика</a:t>
            </a:r>
            <a:endParaRPr lang="ru-RU" dirty="0"/>
          </a:p>
        </p:txBody>
      </p:sp>
      <p:pic>
        <p:nvPicPr>
          <p:cNvPr id="5122" name="Picture 2" descr="C:\Users\User\Desktop\Новая папка (2)\IMG_20200319_1301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27785" y="836712"/>
            <a:ext cx="3960439" cy="669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48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Техника безопасности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28600" lvl="0" indent="-182880" fontAlgn="base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Подготовка рабочего места. Как обычно, перед началом какого-либо занятия следует очистить рабочие место от лишних вещей и деталей, которые ухудшат вашу работу и само изделие. Под рукой у вас не должно быть ничего, что мешало бы производить ювелирную работу, либо что могло бы испортиться, попади туда капля горячего пластика. Также отыщите какую-то поверхность или посудину, куда вы сможете временно класть разогретую ручку.</a:t>
            </a:r>
          </a:p>
          <a:p>
            <a:pPr marL="228600" lvl="0" indent="-182880" fontAlgn="base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Подключение. Большинство моделей ручек работают от электричества, остальные – от встроенного аккумулятора. При подключении инструмента ваши руки и сама ручка должны быть сухими, как и поверхность стола. Не держите под рукой жидкости, которые могут пролиться и привести к короткому замыканию. </a:t>
            </a:r>
          </a:p>
          <a:p>
            <a:pPr marL="228600" lvl="0" indent="-182880" fontAlgn="base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Использование. Основная опасность исходит от нагретого пластика и внутренней системы. Не прикасайтесь к готовому объекту, пока не будете полностью уверены, что он остыл. Не трогайте стержень ручки во время работы или сразу после выключения. Если вы все равно каким-то образом обожглись, мгновенно бежите в ванну и промойте ожог холодной водой.</a:t>
            </a:r>
          </a:p>
          <a:p>
            <a:pPr marL="228600" lvl="0" indent="-182880" fontAlgn="base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Чернила. Существует два вида чернил для 3D ручки: ASB и PLA. Они несколько разнятся между собой составом, но, несмотря на это, могут «уживаться» вместе. При переходе с одного материала на другой, обязательно очищайте сопла, когда инструмент остыл и не включен в сеть. В противном случае – стержень будет забит чернилами, и вы не сможете полноценно использовать ручку.</a:t>
            </a:r>
          </a:p>
          <a:p>
            <a:pPr marL="228600" lvl="0" indent="-182880" fontAlgn="base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Неприятный запах. Если вы почувствовали резкий, неприятный запах, выключите ручку из сети и положите на твердую ровную поверхность до выяснения причин поломки. Ни в коем случае не пытайтесь разобрать инструмент самостоятельно, когда он включен в сеть.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044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15" b="12020"/>
          <a:stretch/>
        </p:blipFill>
        <p:spPr bwMode="auto">
          <a:xfrm>
            <a:off x="2339752" y="476672"/>
            <a:ext cx="6120680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698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История развития велосипедов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8"/>
          <a:stretch/>
        </p:blipFill>
        <p:spPr bwMode="auto">
          <a:xfrm>
            <a:off x="1115616" y="1340768"/>
            <a:ext cx="7344815" cy="496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47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Осталось срезать нитевидный пластик, и велосипед готов.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32"/>
          <a:stretch/>
        </p:blipFill>
        <p:spPr bwMode="auto">
          <a:xfrm>
            <a:off x="1331640" y="1628800"/>
            <a:ext cx="547260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32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</TotalTime>
  <Words>165</Words>
  <Application>Microsoft Office PowerPoint</Application>
  <PresentationFormat>Экран (4:3)</PresentationFormat>
  <Paragraphs>17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Г. Ярославль.   Март. 2020 год</vt:lpstr>
      <vt:lpstr>Тема:   </vt:lpstr>
      <vt:lpstr>Нам понадобиться:</vt:lpstr>
      <vt:lpstr>Презентация PowerPoint</vt:lpstr>
      <vt:lpstr> Несколько видов пластика</vt:lpstr>
      <vt:lpstr>Техника безопасности</vt:lpstr>
      <vt:lpstr>Презентация PowerPoint</vt:lpstr>
      <vt:lpstr>История развития велосипедов</vt:lpstr>
      <vt:lpstr>Осталось срезать нитевидный пластик, и велосипед готов.</vt:lpstr>
      <vt:lpstr>Спасибо , за творчество!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Г.Ярославль.   Март. 2020 год</dc:title>
  <dc:creator>User</dc:creator>
  <cp:lastModifiedBy>User</cp:lastModifiedBy>
  <cp:revision>3</cp:revision>
  <dcterms:created xsi:type="dcterms:W3CDTF">2020-03-19T18:32:49Z</dcterms:created>
  <dcterms:modified xsi:type="dcterms:W3CDTF">2020-03-19T19:00:43Z</dcterms:modified>
</cp:coreProperties>
</file>