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813DDD-626C-4C8B-8581-A2FD483DCD1A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375B0B-93F2-4E7E-BDD1-6524729A8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по теме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Био+ника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 Подготовила Томашевич Т. Г.,</a:t>
            </a:r>
          </a:p>
          <a:p>
            <a:r>
              <a:rPr lang="ru-RU" sz="2800" dirty="0" smtClean="0"/>
              <a:t> музей «Бионика», МОУ ДО «ГЦТТ»,</a:t>
            </a:r>
          </a:p>
          <a:p>
            <a:r>
              <a:rPr lang="ru-RU" sz="2800" dirty="0" smtClean="0"/>
              <a:t> г. Ярославль, 2020 г.</a:t>
            </a:r>
          </a:p>
        </p:txBody>
      </p:sp>
      <p:pic>
        <p:nvPicPr>
          <p:cNvPr id="4" name="Рисунок 3" descr="http://www.ispb.info/upload/image/tourists/rz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28604"/>
            <a:ext cx="26432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Мини-урок «Музыка»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Песенка о науке БИОНИКЕ</a:t>
            </a:r>
            <a:endParaRPr lang="ru-RU" dirty="0" smtClean="0"/>
          </a:p>
          <a:p>
            <a:r>
              <a:rPr lang="ru-RU" dirty="0" smtClean="0"/>
              <a:t>Мы живём в чудесном  мире,</a:t>
            </a:r>
          </a:p>
          <a:p>
            <a:r>
              <a:rPr lang="ru-RU" dirty="0" smtClean="0"/>
              <a:t>Где наук есть много разных.</a:t>
            </a:r>
          </a:p>
          <a:p>
            <a:r>
              <a:rPr lang="ru-RU" dirty="0" smtClean="0"/>
              <a:t>Но в  одну из  них влюбились, </a:t>
            </a:r>
          </a:p>
          <a:p>
            <a:r>
              <a:rPr lang="ru-RU" dirty="0" smtClean="0"/>
              <a:t> ДЛЯ СЕБЯ открыв однажды…  </a:t>
            </a:r>
          </a:p>
          <a:p>
            <a:r>
              <a:rPr lang="ru-RU" dirty="0" smtClean="0"/>
              <a:t> БИОНИКА, БИОНИКА – наука интересная,</a:t>
            </a:r>
          </a:p>
          <a:p>
            <a:r>
              <a:rPr lang="ru-RU" dirty="0" smtClean="0"/>
              <a:t>       Бионика, бионика – наука НЕИЗВЕСТНАЯ!</a:t>
            </a:r>
          </a:p>
          <a:p>
            <a:r>
              <a:rPr lang="ru-RU" dirty="0" smtClean="0"/>
              <a:t>В океане и на суше -</a:t>
            </a:r>
          </a:p>
          <a:p>
            <a:r>
              <a:rPr lang="ru-RU" dirty="0" smtClean="0"/>
              <a:t>Всюду мы найдём проблемы,</a:t>
            </a:r>
          </a:p>
          <a:p>
            <a:r>
              <a:rPr lang="ru-RU" dirty="0" smtClean="0"/>
              <a:t>А в решениях поможет</a:t>
            </a:r>
          </a:p>
          <a:p>
            <a:r>
              <a:rPr lang="ru-RU" dirty="0" smtClean="0"/>
              <a:t>Нам  НАУКА непременно!</a:t>
            </a:r>
          </a:p>
          <a:p>
            <a:r>
              <a:rPr lang="ru-RU" dirty="0" smtClean="0"/>
              <a:t>БИОНИКА, БИОНИКА – наука интересная,</a:t>
            </a:r>
          </a:p>
          <a:p>
            <a:r>
              <a:rPr lang="ru-RU" dirty="0" smtClean="0"/>
              <a:t>   Бионика, бионика – наука РАСЧУДЕСНАЯ!</a:t>
            </a:r>
          </a:p>
          <a:p>
            <a:r>
              <a:rPr lang="ru-RU" dirty="0" smtClean="0"/>
              <a:t>Мы живём в   огромном  мире,</a:t>
            </a:r>
          </a:p>
          <a:p>
            <a:r>
              <a:rPr lang="ru-RU" dirty="0" smtClean="0"/>
              <a:t>Где наук есть много разных.</a:t>
            </a:r>
          </a:p>
          <a:p>
            <a:r>
              <a:rPr lang="ru-RU" dirty="0" smtClean="0"/>
              <a:t>Но в  одну из  них влюбились, </a:t>
            </a:r>
          </a:p>
          <a:p>
            <a:r>
              <a:rPr lang="ru-RU" dirty="0" smtClean="0"/>
              <a:t> ДЛЯ  ДРУЗЕЙ открыв как праздник.  </a:t>
            </a:r>
          </a:p>
          <a:p>
            <a:r>
              <a:rPr lang="ru-RU" dirty="0" smtClean="0"/>
              <a:t>БИОНИКА, БИОНИКА – наука интересная,</a:t>
            </a:r>
          </a:p>
          <a:p>
            <a:r>
              <a:rPr lang="ru-RU" dirty="0" smtClean="0"/>
              <a:t>Бионика, бионика – наука ВСЕМ ИЗВЕСТНАЯ!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Изучайте бионику!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 smtClean="0"/>
              <a:t>Желаем успехов,</a:t>
            </a:r>
          </a:p>
          <a:p>
            <a:r>
              <a:rPr lang="ru-RU" sz="4400" dirty="0" smtClean="0"/>
              <a:t>Желаем удач,</a:t>
            </a:r>
          </a:p>
          <a:p>
            <a:r>
              <a:rPr lang="ru-RU" sz="4400" dirty="0" smtClean="0"/>
              <a:t>Желаем решений</a:t>
            </a:r>
          </a:p>
          <a:p>
            <a:r>
              <a:rPr lang="ru-RU" sz="4400" dirty="0" smtClean="0"/>
              <a:t>Трудных задач!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Обобщить </a:t>
            </a:r>
            <a:r>
              <a:rPr lang="ru-RU" dirty="0" smtClean="0"/>
              <a:t> увиденный по теме материал </a:t>
            </a:r>
            <a:r>
              <a:rPr lang="ru-RU" dirty="0" smtClean="0"/>
              <a:t>в игровой форме.</a:t>
            </a:r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1. уделить внимание личности прародителя бионики;</a:t>
            </a:r>
          </a:p>
          <a:p>
            <a:r>
              <a:rPr lang="ru-RU" dirty="0" smtClean="0"/>
              <a:t>2. научиться производить вычисления на дату сегодняшнего дня;</a:t>
            </a:r>
          </a:p>
          <a:p>
            <a:r>
              <a:rPr lang="ru-RU" dirty="0" smtClean="0"/>
              <a:t>3. разучить песню.</a:t>
            </a:r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Мини-урок «Русский язык»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Назовите лексическое значение слова  «Бионика». </a:t>
            </a:r>
          </a:p>
          <a:p>
            <a:r>
              <a:rPr lang="ru-RU" sz="4400" dirty="0" smtClean="0"/>
              <a:t>Подберите синоним к этому слову.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Древнегреческое слово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- элемент жизни, ячейка жизни, элемент биологической системы.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4" descr="http://www.nakhodka-betta.ru/photo/iblock/289/28957dd263716d2ac68cabaec21416df.jpg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28966" y="3043961"/>
            <a:ext cx="3124068" cy="198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1857364"/>
            <a:ext cx="4283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Биомиметика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Мини-урок «Математика»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Сосчитайте, сколько лет исполнилось науке бионике на (указываем дату сегодняшнего дня – число, месяц, год), если известно, что  формально датой её рождения принято считать 13 сентября 1960 года. Где и какое событие произошло  в этот день?</a:t>
            </a:r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13 сентября Бионике будет 60 лет!!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dirty="0" smtClean="0"/>
              <a:t>X</a:t>
            </a:r>
            <a:r>
              <a:rPr lang="ru-RU" dirty="0" smtClean="0"/>
              <a:t> лет </a:t>
            </a:r>
            <a:r>
              <a:rPr lang="en-US" dirty="0" smtClean="0"/>
              <a:t>Y</a:t>
            </a:r>
            <a:r>
              <a:rPr lang="ru-RU" dirty="0" smtClean="0"/>
              <a:t> месяц </a:t>
            </a:r>
            <a:r>
              <a:rPr lang="en-US" dirty="0" smtClean="0"/>
              <a:t>Z</a:t>
            </a:r>
            <a:r>
              <a:rPr lang="ru-RU" dirty="0" smtClean="0"/>
              <a:t> дней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13 сентября 1960 года - день открытия первого американского национального симпозиума на тему «Живые прототипы искусственных систем –ключ к новой  технике». Однако такое мероприятие можно было провести только потому, что к этому времени уже были получены первые значительные результаты в изучении принципов организации и функционирования некоторых живых систем и практическом использовании добытых знаний для решения ряда актуальных задач техники.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Мини-урок «Литература»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Назовите, кто автор этой сказки?</a:t>
            </a:r>
          </a:p>
          <a:p>
            <a:r>
              <a:rPr lang="ru-RU" dirty="0" smtClean="0"/>
              <a:t>«На письменном столе лежала стопка листов чистой бумаги. Но однажды один из них  оказался сплошь испещрённым крючочками, черточками, завиточками, точками… Вероятно, кто-то взял перо и, обмакнув его в чернила, исписал листок словами и разрисовал рисунками. </a:t>
            </a:r>
          </a:p>
          <a:p>
            <a:r>
              <a:rPr lang="ru-RU" dirty="0" smtClean="0"/>
              <a:t>- Зачем тебе понадобилось подвергать меня такому неслыханному унижению? – в сердцах спросил опечаленный листок у стоящей на столе чернильницы. Твои несмываемые чернила запятнали мою белизну и навек испортили бумагу! Кому я такой буду теперь нужен?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«Бумага и чернила» (сказка)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Не тужи, дружок! – ласково ответила чернильница. Теперь ты написанное послание. Ты хранишь мысль человека, и в этом твое назначение и подлинная ценность. Добрая чернильница оказалась права. Однажды человек увидел разбросанные пожелтевшие от времени листки. Он собрал их в кучу и хотел было бросить в горящий камин, как вдруг заметил тот «запятнанный» листок. Тут он бережно расправил и положил исписанный листок в ящик стола, дабы сохранить его как </a:t>
            </a:r>
            <a:r>
              <a:rPr lang="ru-RU" smtClean="0"/>
              <a:t>послание разума».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Леонардо да Винчи (1452-1519)</a:t>
            </a:r>
            <a:endParaRPr lang="ru-RU" dirty="0"/>
          </a:p>
        </p:txBody>
      </p:sp>
      <p:pic>
        <p:nvPicPr>
          <p:cNvPr id="4" name="Содержимое 3" descr="http://mtdata.ru/u5/photoEAAC/20221477186-0/original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1616" y="1600200"/>
            <a:ext cx="595876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555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Игра по теме  «Био+ника»</vt:lpstr>
      <vt:lpstr>Цель и задачи</vt:lpstr>
      <vt:lpstr>Мини-урок «Русский язык»</vt:lpstr>
      <vt:lpstr> Древнегреческое слово «bion» - элемент жизни, ячейка жизни, элемент биологической системы. </vt:lpstr>
      <vt:lpstr>Мини-урок «Математика»</vt:lpstr>
      <vt:lpstr>13 сентября Бионике будет 60 лет!! X лет Y месяц Z дней</vt:lpstr>
      <vt:lpstr>Мини-урок «Литература»</vt:lpstr>
      <vt:lpstr>«Бумага и чернила» (сказка)</vt:lpstr>
      <vt:lpstr>Леонардо да Винчи (1452-1519)</vt:lpstr>
      <vt:lpstr>Мини-урок «Музыка»</vt:lpstr>
      <vt:lpstr>Изучайте бионику!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Высокоскоростной электропоезд «Сапсан»</dc:title>
  <dc:creator>User</dc:creator>
  <cp:lastModifiedBy>User</cp:lastModifiedBy>
  <cp:revision>33</cp:revision>
  <dcterms:created xsi:type="dcterms:W3CDTF">2018-11-02T13:01:14Z</dcterms:created>
  <dcterms:modified xsi:type="dcterms:W3CDTF">2020-02-18T10:00:05Z</dcterms:modified>
</cp:coreProperties>
</file>