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75" r:id="rId3"/>
    <p:sldId id="271" r:id="rId4"/>
    <p:sldId id="270" r:id="rId5"/>
    <p:sldId id="257" r:id="rId6"/>
    <p:sldId id="266" r:id="rId7"/>
    <p:sldId id="260" r:id="rId8"/>
    <p:sldId id="261" r:id="rId9"/>
    <p:sldId id="268" r:id="rId10"/>
    <p:sldId id="263" r:id="rId11"/>
    <p:sldId id="264" r:id="rId12"/>
    <p:sldId id="274" r:id="rId13"/>
    <p:sldId id="259" r:id="rId14"/>
    <p:sldId id="258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Томашевич" userId="e966d0e37ddd03ce" providerId="LiveId" clId="{9059D27E-D550-49F1-987A-20D079B6F217}"/>
    <pc:docChg chg="undo custSel addSld delSld modSld sldOrd">
      <pc:chgData name="Сергей Томашевич" userId="e966d0e37ddd03ce" providerId="LiveId" clId="{9059D27E-D550-49F1-987A-20D079B6F217}" dt="2025-01-27T18:26:43.724" v="1470" actId="6549"/>
      <pc:docMkLst>
        <pc:docMk/>
      </pc:docMkLst>
      <pc:sldChg chg="modSp new mod ord">
        <pc:chgData name="Сергей Томашевич" userId="e966d0e37ddd03ce" providerId="LiveId" clId="{9059D27E-D550-49F1-987A-20D079B6F217}" dt="2025-01-27T18:22:42.332" v="1397" actId="20577"/>
        <pc:sldMkLst>
          <pc:docMk/>
          <pc:sldMk cId="1400014181" sldId="256"/>
        </pc:sldMkLst>
        <pc:spChg chg="mod">
          <ac:chgData name="Сергей Томашевич" userId="e966d0e37ddd03ce" providerId="LiveId" clId="{9059D27E-D550-49F1-987A-20D079B6F217}" dt="2025-01-27T18:19:40.883" v="1237" actId="113"/>
          <ac:spMkLst>
            <pc:docMk/>
            <pc:sldMk cId="1400014181" sldId="256"/>
            <ac:spMk id="2" creationId="{C348D9F0-2CF3-CE32-4DAA-D659F5F1F219}"/>
          </ac:spMkLst>
        </pc:spChg>
        <pc:spChg chg="mod">
          <ac:chgData name="Сергей Томашевич" userId="e966d0e37ddd03ce" providerId="LiveId" clId="{9059D27E-D550-49F1-987A-20D079B6F217}" dt="2025-01-27T18:22:42.332" v="1397" actId="20577"/>
          <ac:spMkLst>
            <pc:docMk/>
            <pc:sldMk cId="1400014181" sldId="256"/>
            <ac:spMk id="3" creationId="{A6FE37FC-B251-5B1E-6D4E-8B2464A4199F}"/>
          </ac:spMkLst>
        </pc:spChg>
      </pc:sldChg>
      <pc:sldChg chg="modSp new mod ord">
        <pc:chgData name="Сергей Томашевич" userId="e966d0e37ddd03ce" providerId="LiveId" clId="{9059D27E-D550-49F1-987A-20D079B6F217}" dt="2025-01-27T18:22:52.519" v="1399" actId="27636"/>
        <pc:sldMkLst>
          <pc:docMk/>
          <pc:sldMk cId="748398169" sldId="257"/>
        </pc:sldMkLst>
        <pc:spChg chg="mod">
          <ac:chgData name="Сергей Томашевич" userId="e966d0e37ddd03ce" providerId="LiveId" clId="{9059D27E-D550-49F1-987A-20D079B6F217}" dt="2025-01-27T18:22:52.519" v="1399" actId="27636"/>
          <ac:spMkLst>
            <pc:docMk/>
            <pc:sldMk cId="748398169" sldId="257"/>
            <ac:spMk id="2" creationId="{0BA87ED5-B47D-BD38-69AA-3F46B0EEBF63}"/>
          </ac:spMkLst>
        </pc:spChg>
        <pc:spChg chg="mod">
          <ac:chgData name="Сергей Томашевич" userId="e966d0e37ddd03ce" providerId="LiveId" clId="{9059D27E-D550-49F1-987A-20D079B6F217}" dt="2025-01-25T17:18:48.924" v="124" actId="27636"/>
          <ac:spMkLst>
            <pc:docMk/>
            <pc:sldMk cId="748398169" sldId="257"/>
            <ac:spMk id="3" creationId="{0D0C86EE-3D78-13CD-43EC-CFF329D2FA26}"/>
          </ac:spMkLst>
        </pc:spChg>
      </pc:sldChg>
      <pc:sldChg chg="addSp modSp new">
        <pc:chgData name="Сергей Томашевич" userId="e966d0e37ddd03ce" providerId="LiveId" clId="{9059D27E-D550-49F1-987A-20D079B6F217}" dt="2025-01-25T17:01:14.443" v="7"/>
        <pc:sldMkLst>
          <pc:docMk/>
          <pc:sldMk cId="4261466974" sldId="258"/>
        </pc:sldMkLst>
        <pc:picChg chg="add mod">
          <ac:chgData name="Сергей Томашевич" userId="e966d0e37ddd03ce" providerId="LiveId" clId="{9059D27E-D550-49F1-987A-20D079B6F217}" dt="2025-01-25T17:01:14.443" v="7"/>
          <ac:picMkLst>
            <pc:docMk/>
            <pc:sldMk cId="4261466974" sldId="258"/>
            <ac:picMk id="3" creationId="{D6C6A951-4988-AB7C-8FB5-D9E68C93351D}"/>
          </ac:picMkLst>
        </pc:picChg>
      </pc:sldChg>
      <pc:sldChg chg="addSp modSp new mod">
        <pc:chgData name="Сергей Томашевич" userId="e966d0e37ddd03ce" providerId="LiveId" clId="{9059D27E-D550-49F1-987A-20D079B6F217}" dt="2025-01-25T17:06:17.019" v="10" actId="1076"/>
        <pc:sldMkLst>
          <pc:docMk/>
          <pc:sldMk cId="1028151500" sldId="259"/>
        </pc:sldMkLst>
        <pc:picChg chg="add mod">
          <ac:chgData name="Сергей Томашевич" userId="e966d0e37ddd03ce" providerId="LiveId" clId="{9059D27E-D550-49F1-987A-20D079B6F217}" dt="2025-01-25T17:06:17.019" v="10" actId="1076"/>
          <ac:picMkLst>
            <pc:docMk/>
            <pc:sldMk cId="1028151500" sldId="259"/>
            <ac:picMk id="3" creationId="{D241ED16-357B-A2F8-4EBC-40BB31EB39A0}"/>
          </ac:picMkLst>
        </pc:picChg>
      </pc:sldChg>
      <pc:sldChg chg="modSp new mod">
        <pc:chgData name="Сергей Томашевич" userId="e966d0e37ddd03ce" providerId="LiveId" clId="{9059D27E-D550-49F1-987A-20D079B6F217}" dt="2025-01-27T17:45:32.372" v="1066" actId="113"/>
        <pc:sldMkLst>
          <pc:docMk/>
          <pc:sldMk cId="3762403692" sldId="260"/>
        </pc:sldMkLst>
        <pc:spChg chg="mod">
          <ac:chgData name="Сергей Томашевич" userId="e966d0e37ddd03ce" providerId="LiveId" clId="{9059D27E-D550-49F1-987A-20D079B6F217}" dt="2025-01-27T17:45:32.372" v="1066" actId="113"/>
          <ac:spMkLst>
            <pc:docMk/>
            <pc:sldMk cId="3762403692" sldId="260"/>
            <ac:spMk id="2" creationId="{0485E50A-F16C-765B-CE69-57B4B19B1B05}"/>
          </ac:spMkLst>
        </pc:spChg>
        <pc:spChg chg="mod">
          <ac:chgData name="Сергей Томашевич" userId="e966d0e37ddd03ce" providerId="LiveId" clId="{9059D27E-D550-49F1-987A-20D079B6F217}" dt="2025-01-25T17:27:14.976" v="443" actId="20577"/>
          <ac:spMkLst>
            <pc:docMk/>
            <pc:sldMk cId="3762403692" sldId="260"/>
            <ac:spMk id="3" creationId="{9E4F3AE9-DC34-D9F8-EA26-9379CCD6453F}"/>
          </ac:spMkLst>
        </pc:spChg>
      </pc:sldChg>
      <pc:sldChg chg="modSp new mod">
        <pc:chgData name="Сергей Томашевич" userId="e966d0e37ddd03ce" providerId="LiveId" clId="{9059D27E-D550-49F1-987A-20D079B6F217}" dt="2025-01-27T17:46:44.067" v="1108" actId="113"/>
        <pc:sldMkLst>
          <pc:docMk/>
          <pc:sldMk cId="720983174" sldId="261"/>
        </pc:sldMkLst>
        <pc:spChg chg="mod">
          <ac:chgData name="Сергей Томашевич" userId="e966d0e37ddd03ce" providerId="LiveId" clId="{9059D27E-D550-49F1-987A-20D079B6F217}" dt="2025-01-27T17:46:44.067" v="1108" actId="113"/>
          <ac:spMkLst>
            <pc:docMk/>
            <pc:sldMk cId="720983174" sldId="261"/>
            <ac:spMk id="2" creationId="{2F5EDE63-BB4E-E21E-0342-0F2EFF823325}"/>
          </ac:spMkLst>
        </pc:spChg>
      </pc:sldChg>
      <pc:sldChg chg="addSp delSp modSp new mod ord">
        <pc:chgData name="Сергей Томашевич" userId="e966d0e37ddd03ce" providerId="LiveId" clId="{9059D27E-D550-49F1-987A-20D079B6F217}" dt="2025-01-27T18:23:38.529" v="1409"/>
        <pc:sldMkLst>
          <pc:docMk/>
          <pc:sldMk cId="3139834368" sldId="262"/>
        </pc:sldMkLst>
        <pc:spChg chg="mod">
          <ac:chgData name="Сергей Томашевич" userId="e966d0e37ddd03ce" providerId="LiveId" clId="{9059D27E-D550-49F1-987A-20D079B6F217}" dt="2025-01-27T17:32:59.263" v="708" actId="20577"/>
          <ac:spMkLst>
            <pc:docMk/>
            <pc:sldMk cId="3139834368" sldId="262"/>
            <ac:spMk id="2" creationId="{7DD7E094-BF52-6103-4B32-9343E54243D9}"/>
          </ac:spMkLst>
        </pc:spChg>
        <pc:spChg chg="mod">
          <ac:chgData name="Сергей Томашевич" userId="e966d0e37ddd03ce" providerId="LiveId" clId="{9059D27E-D550-49F1-987A-20D079B6F217}" dt="2025-01-27T17:24:08.217" v="462" actId="20577"/>
          <ac:spMkLst>
            <pc:docMk/>
            <pc:sldMk cId="3139834368" sldId="262"/>
            <ac:spMk id="3" creationId="{4699DFD4-6513-08D1-D51C-8E7D453B985E}"/>
          </ac:spMkLst>
        </pc:spChg>
        <pc:spChg chg="del">
          <ac:chgData name="Сергей Томашевич" userId="e966d0e37ddd03ce" providerId="LiveId" clId="{9059D27E-D550-49F1-987A-20D079B6F217}" dt="2025-01-27T17:24:57.464" v="479"/>
          <ac:spMkLst>
            <pc:docMk/>
            <pc:sldMk cId="3139834368" sldId="262"/>
            <ac:spMk id="4" creationId="{17A9E8E8-0404-E898-2456-C10765745D14}"/>
          </ac:spMkLst>
        </pc:spChg>
        <pc:spChg chg="mod">
          <ac:chgData name="Сергей Томашевич" userId="e966d0e37ddd03ce" providerId="LiveId" clId="{9059D27E-D550-49F1-987A-20D079B6F217}" dt="2025-01-27T17:24:32.019" v="478" actId="20577"/>
          <ac:spMkLst>
            <pc:docMk/>
            <pc:sldMk cId="3139834368" sldId="262"/>
            <ac:spMk id="5" creationId="{9338B82D-0440-BDB3-F836-DF7AE3223F55}"/>
          </ac:spMkLst>
        </pc:spChg>
        <pc:spChg chg="del">
          <ac:chgData name="Сергей Томашевич" userId="e966d0e37ddd03ce" providerId="LiveId" clId="{9059D27E-D550-49F1-987A-20D079B6F217}" dt="2025-01-27T17:25:19.965" v="480"/>
          <ac:spMkLst>
            <pc:docMk/>
            <pc:sldMk cId="3139834368" sldId="262"/>
            <ac:spMk id="6" creationId="{FEC019A4-043B-85EB-433D-64F6DE97E7F3}"/>
          </ac:spMkLst>
        </pc:spChg>
        <pc:picChg chg="add mod">
          <ac:chgData name="Сергей Томашевич" userId="e966d0e37ddd03ce" providerId="LiveId" clId="{9059D27E-D550-49F1-987A-20D079B6F217}" dt="2025-01-27T17:24:57.464" v="479"/>
          <ac:picMkLst>
            <pc:docMk/>
            <pc:sldMk cId="3139834368" sldId="262"/>
            <ac:picMk id="8" creationId="{9C4C2B79-5181-1A6E-4B26-4321A08E6EFE}"/>
          </ac:picMkLst>
        </pc:picChg>
        <pc:picChg chg="add mod">
          <ac:chgData name="Сергей Томашевич" userId="e966d0e37ddd03ce" providerId="LiveId" clId="{9059D27E-D550-49F1-987A-20D079B6F217}" dt="2025-01-27T17:25:19.965" v="480"/>
          <ac:picMkLst>
            <pc:docMk/>
            <pc:sldMk cId="3139834368" sldId="262"/>
            <ac:picMk id="10" creationId="{B708550E-52F7-F11D-BA59-4B3F1F73C5F8}"/>
          </ac:picMkLst>
        </pc:picChg>
      </pc:sldChg>
      <pc:sldChg chg="addSp delSp modSp new mod ord">
        <pc:chgData name="Сергей Томашевич" userId="e966d0e37ddd03ce" providerId="LiveId" clId="{9059D27E-D550-49F1-987A-20D079B6F217}" dt="2025-01-27T18:26:29.272" v="1469"/>
        <pc:sldMkLst>
          <pc:docMk/>
          <pc:sldMk cId="2896210408" sldId="263"/>
        </pc:sldMkLst>
        <pc:spChg chg="mod">
          <ac:chgData name="Сергей Томашевич" userId="e966d0e37ddd03ce" providerId="LiveId" clId="{9059D27E-D550-49F1-987A-20D079B6F217}" dt="2025-01-27T18:26:08.446" v="1465" actId="113"/>
          <ac:spMkLst>
            <pc:docMk/>
            <pc:sldMk cId="2896210408" sldId="263"/>
            <ac:spMk id="2" creationId="{6684591C-3F7A-A9B7-C173-EF15C354FC9C}"/>
          </ac:spMkLst>
        </pc:spChg>
        <pc:spChg chg="mod">
          <ac:chgData name="Сергей Томашевич" userId="e966d0e37ddd03ce" providerId="LiveId" clId="{9059D27E-D550-49F1-987A-20D079B6F217}" dt="2025-01-27T17:26:36.771" v="498" actId="20577"/>
          <ac:spMkLst>
            <pc:docMk/>
            <pc:sldMk cId="2896210408" sldId="263"/>
            <ac:spMk id="3" creationId="{DDC437EB-FD43-1F96-8342-EF9F4D5FB7CA}"/>
          </ac:spMkLst>
        </pc:spChg>
        <pc:spChg chg="del">
          <ac:chgData name="Сергей Томашевич" userId="e966d0e37ddd03ce" providerId="LiveId" clId="{9059D27E-D550-49F1-987A-20D079B6F217}" dt="2025-01-27T17:26:26.322" v="482"/>
          <ac:spMkLst>
            <pc:docMk/>
            <pc:sldMk cId="2896210408" sldId="263"/>
            <ac:spMk id="4" creationId="{904AF7EF-9D4C-12FF-834E-63B81C1EA0C2}"/>
          </ac:spMkLst>
        </pc:spChg>
        <pc:spChg chg="mod">
          <ac:chgData name="Сергей Томашевич" userId="e966d0e37ddd03ce" providerId="LiveId" clId="{9059D27E-D550-49F1-987A-20D079B6F217}" dt="2025-01-27T17:27:32.118" v="515" actId="20577"/>
          <ac:spMkLst>
            <pc:docMk/>
            <pc:sldMk cId="2896210408" sldId="263"/>
            <ac:spMk id="5" creationId="{F0020FBF-99FC-922B-BE31-F32D459E286B}"/>
          </ac:spMkLst>
        </pc:spChg>
        <pc:spChg chg="del">
          <ac:chgData name="Сергей Томашевич" userId="e966d0e37ddd03ce" providerId="LiveId" clId="{9059D27E-D550-49F1-987A-20D079B6F217}" dt="2025-01-27T17:27:21.747" v="499"/>
          <ac:spMkLst>
            <pc:docMk/>
            <pc:sldMk cId="2896210408" sldId="263"/>
            <ac:spMk id="6" creationId="{2BC626B6-74EA-A921-1777-E774830BD025}"/>
          </ac:spMkLst>
        </pc:spChg>
        <pc:picChg chg="add mod">
          <ac:chgData name="Сергей Томашевич" userId="e966d0e37ddd03ce" providerId="LiveId" clId="{9059D27E-D550-49F1-987A-20D079B6F217}" dt="2025-01-27T17:26:26.322" v="482"/>
          <ac:picMkLst>
            <pc:docMk/>
            <pc:sldMk cId="2896210408" sldId="263"/>
            <ac:picMk id="8" creationId="{E360D7D5-41C1-C295-E9BD-70F31AB2BD05}"/>
          </ac:picMkLst>
        </pc:picChg>
        <pc:picChg chg="add mod">
          <ac:chgData name="Сергей Томашевич" userId="e966d0e37ddd03ce" providerId="LiveId" clId="{9059D27E-D550-49F1-987A-20D079B6F217}" dt="2025-01-27T17:27:21.747" v="499"/>
          <ac:picMkLst>
            <pc:docMk/>
            <pc:sldMk cId="2896210408" sldId="263"/>
            <ac:picMk id="10" creationId="{9D76F003-60A3-94FB-9945-FA6ECD94DD16}"/>
          </ac:picMkLst>
        </pc:picChg>
      </pc:sldChg>
      <pc:sldChg chg="addSp delSp modSp new mod">
        <pc:chgData name="Сергей Томашевич" userId="e966d0e37ddd03ce" providerId="LiveId" clId="{9059D27E-D550-49F1-987A-20D079B6F217}" dt="2025-01-27T18:26:43.724" v="1470" actId="6549"/>
        <pc:sldMkLst>
          <pc:docMk/>
          <pc:sldMk cId="3926937293" sldId="264"/>
        </pc:sldMkLst>
        <pc:spChg chg="mod">
          <ac:chgData name="Сергей Томашевич" userId="e966d0e37ddd03ce" providerId="LiveId" clId="{9059D27E-D550-49F1-987A-20D079B6F217}" dt="2025-01-27T18:26:43.724" v="1470" actId="6549"/>
          <ac:spMkLst>
            <pc:docMk/>
            <pc:sldMk cId="3926937293" sldId="264"/>
            <ac:spMk id="2" creationId="{6A526C74-3D42-A7FD-EA03-4D02D21C57E8}"/>
          </ac:spMkLst>
        </pc:spChg>
        <pc:spChg chg="mod">
          <ac:chgData name="Сергей Томашевич" userId="e966d0e37ddd03ce" providerId="LiveId" clId="{9059D27E-D550-49F1-987A-20D079B6F217}" dt="2025-01-27T17:28:23.374" v="532" actId="20577"/>
          <ac:spMkLst>
            <pc:docMk/>
            <pc:sldMk cId="3926937293" sldId="264"/>
            <ac:spMk id="3" creationId="{56A524D8-B098-3E8F-07CA-56FCAE831B30}"/>
          </ac:spMkLst>
        </pc:spChg>
        <pc:spChg chg="del">
          <ac:chgData name="Сергей Томашевич" userId="e966d0e37ddd03ce" providerId="LiveId" clId="{9059D27E-D550-49F1-987A-20D079B6F217}" dt="2025-01-27T17:28:39.023" v="533"/>
          <ac:spMkLst>
            <pc:docMk/>
            <pc:sldMk cId="3926937293" sldId="264"/>
            <ac:spMk id="4" creationId="{CC3D3835-2AFC-7A76-09FB-DD98FB272FAA}"/>
          </ac:spMkLst>
        </pc:spChg>
        <pc:spChg chg="mod">
          <ac:chgData name="Сергей Томашевич" userId="e966d0e37ddd03ce" providerId="LiveId" clId="{9059D27E-D550-49F1-987A-20D079B6F217}" dt="2025-01-27T17:29:06.525" v="549" actId="20577"/>
          <ac:spMkLst>
            <pc:docMk/>
            <pc:sldMk cId="3926937293" sldId="264"/>
            <ac:spMk id="5" creationId="{586D73E6-7609-8F9E-77A8-216F4ED6BBE1}"/>
          </ac:spMkLst>
        </pc:spChg>
        <pc:spChg chg="del">
          <ac:chgData name="Сергей Томашевич" userId="e966d0e37ddd03ce" providerId="LiveId" clId="{9059D27E-D550-49F1-987A-20D079B6F217}" dt="2025-01-27T17:29:23.859" v="550"/>
          <ac:spMkLst>
            <pc:docMk/>
            <pc:sldMk cId="3926937293" sldId="264"/>
            <ac:spMk id="6" creationId="{067B44D8-C772-9FFC-A2E9-631CFEA868D0}"/>
          </ac:spMkLst>
        </pc:spChg>
        <pc:picChg chg="add mod">
          <ac:chgData name="Сергей Томашевич" userId="e966d0e37ddd03ce" providerId="LiveId" clId="{9059D27E-D550-49F1-987A-20D079B6F217}" dt="2025-01-27T17:28:39.023" v="533"/>
          <ac:picMkLst>
            <pc:docMk/>
            <pc:sldMk cId="3926937293" sldId="264"/>
            <ac:picMk id="8" creationId="{4AD9FB54-0ECA-BAFF-C947-B5E8B501AFCA}"/>
          </ac:picMkLst>
        </pc:picChg>
        <pc:picChg chg="add mod">
          <ac:chgData name="Сергей Томашевич" userId="e966d0e37ddd03ce" providerId="LiveId" clId="{9059D27E-D550-49F1-987A-20D079B6F217}" dt="2025-01-27T17:29:23.859" v="550"/>
          <ac:picMkLst>
            <pc:docMk/>
            <pc:sldMk cId="3926937293" sldId="264"/>
            <ac:picMk id="10" creationId="{0EC5F359-00DF-7A03-38EB-EE69689C24EB}"/>
          </ac:picMkLst>
        </pc:picChg>
      </pc:sldChg>
      <pc:sldChg chg="modSp new mod">
        <pc:chgData name="Сергей Томашевич" userId="e966d0e37ddd03ce" providerId="LiveId" clId="{9059D27E-D550-49F1-987A-20D079B6F217}" dt="2025-01-27T18:25:35.294" v="1460" actId="21"/>
        <pc:sldMkLst>
          <pc:docMk/>
          <pc:sldMk cId="2294565490" sldId="265"/>
        </pc:sldMkLst>
        <pc:spChg chg="mod">
          <ac:chgData name="Сергей Томашевич" userId="e966d0e37ddd03ce" providerId="LiveId" clId="{9059D27E-D550-49F1-987A-20D079B6F217}" dt="2025-01-27T18:25:35.294" v="1460" actId="21"/>
          <ac:spMkLst>
            <pc:docMk/>
            <pc:sldMk cId="2294565490" sldId="265"/>
            <ac:spMk id="3" creationId="{A0B296E7-B7E3-6A98-DEA8-BA3325D6D003}"/>
          </ac:spMkLst>
        </pc:spChg>
      </pc:sldChg>
      <pc:sldChg chg="addSp modSp new mod">
        <pc:chgData name="Сергей Томашевич" userId="e966d0e37ddd03ce" providerId="LiveId" clId="{9059D27E-D550-49F1-987A-20D079B6F217}" dt="2025-01-27T17:45:43.522" v="1067" actId="113"/>
        <pc:sldMkLst>
          <pc:docMk/>
          <pc:sldMk cId="615918829" sldId="266"/>
        </pc:sldMkLst>
        <pc:spChg chg="mod">
          <ac:chgData name="Сергей Томашевич" userId="e966d0e37ddd03ce" providerId="LiveId" clId="{9059D27E-D550-49F1-987A-20D079B6F217}" dt="2025-01-27T17:45:43.522" v="1067" actId="113"/>
          <ac:spMkLst>
            <pc:docMk/>
            <pc:sldMk cId="615918829" sldId="266"/>
            <ac:spMk id="2" creationId="{89974F39-C0F0-3375-F225-E4962D96A185}"/>
          </ac:spMkLst>
        </pc:spChg>
        <pc:spChg chg="mod">
          <ac:chgData name="Сергей Томашевич" userId="e966d0e37ddd03ce" providerId="LiveId" clId="{9059D27E-D550-49F1-987A-20D079B6F217}" dt="2025-01-27T17:44:00.282" v="1028" actId="27636"/>
          <ac:spMkLst>
            <pc:docMk/>
            <pc:sldMk cId="615918829" sldId="266"/>
            <ac:spMk id="3" creationId="{04B40E6B-D27C-6492-7C61-515137D01A1A}"/>
          </ac:spMkLst>
        </pc:spChg>
        <pc:spChg chg="mod">
          <ac:chgData name="Сергей Томашевич" userId="e966d0e37ddd03ce" providerId="LiveId" clId="{9059D27E-D550-49F1-987A-20D079B6F217}" dt="2025-01-27T17:44:00.282" v="1029" actId="27636"/>
          <ac:spMkLst>
            <pc:docMk/>
            <pc:sldMk cId="615918829" sldId="266"/>
            <ac:spMk id="4" creationId="{842B5F41-D0E3-8FCA-D5F1-5D5AD33D18D5}"/>
          </ac:spMkLst>
        </pc:spChg>
        <pc:picChg chg="add mod">
          <ac:chgData name="Сергей Томашевич" userId="e966d0e37ddd03ce" providerId="LiveId" clId="{9059D27E-D550-49F1-987A-20D079B6F217}" dt="2025-01-27T17:34:29.245" v="719"/>
          <ac:picMkLst>
            <pc:docMk/>
            <pc:sldMk cId="615918829" sldId="266"/>
            <ac:picMk id="5" creationId="{A9EEBF2A-59AB-C0F5-8946-66EA08917D99}"/>
          </ac:picMkLst>
        </pc:picChg>
      </pc:sldChg>
      <pc:sldChg chg="addSp delSp modSp new del mod">
        <pc:chgData name="Сергей Томашевич" userId="e966d0e37ddd03ce" providerId="LiveId" clId="{9059D27E-D550-49F1-987A-20D079B6F217}" dt="2025-01-27T17:34:05.068" v="716" actId="680"/>
        <pc:sldMkLst>
          <pc:docMk/>
          <pc:sldMk cId="3782949911" sldId="266"/>
        </pc:sldMkLst>
        <pc:spChg chg="mod">
          <ac:chgData name="Сергей Томашевич" userId="e966d0e37ddd03ce" providerId="LiveId" clId="{9059D27E-D550-49F1-987A-20D079B6F217}" dt="2025-01-27T17:33:49.236" v="714"/>
          <ac:spMkLst>
            <pc:docMk/>
            <pc:sldMk cId="3782949911" sldId="266"/>
            <ac:spMk id="3" creationId="{0B527FA2-07D2-9435-F648-577767D40D09}"/>
          </ac:spMkLst>
        </pc:spChg>
        <pc:spChg chg="add del">
          <ac:chgData name="Сергей Томашевич" userId="e966d0e37ddd03ce" providerId="LiveId" clId="{9059D27E-D550-49F1-987A-20D079B6F217}" dt="2025-01-27T17:34:03.741" v="715"/>
          <ac:spMkLst>
            <pc:docMk/>
            <pc:sldMk cId="3782949911" sldId="266"/>
            <ac:spMk id="4" creationId="{3FE334D1-8BA5-7679-D0D8-586B07D903AB}"/>
          </ac:spMkLst>
        </pc:spChg>
        <pc:picChg chg="add mod">
          <ac:chgData name="Сергей Томашевич" userId="e966d0e37ddd03ce" providerId="LiveId" clId="{9059D27E-D550-49F1-987A-20D079B6F217}" dt="2025-01-27T17:33:29.601" v="710"/>
          <ac:picMkLst>
            <pc:docMk/>
            <pc:sldMk cId="3782949911" sldId="266"/>
            <ac:picMk id="7" creationId="{EACD1F1F-8A9B-7C87-EDBB-1439AB89C502}"/>
          </ac:picMkLst>
        </pc:picChg>
      </pc:sldChg>
      <pc:sldChg chg="modSp new mod">
        <pc:chgData name="Сергей Томашевич" userId="e966d0e37ddd03ce" providerId="LiveId" clId="{9059D27E-D550-49F1-987A-20D079B6F217}" dt="2025-01-27T18:23:28.249" v="1407" actId="20577"/>
        <pc:sldMkLst>
          <pc:docMk/>
          <pc:sldMk cId="2195674333" sldId="267"/>
        </pc:sldMkLst>
        <pc:spChg chg="mod">
          <ac:chgData name="Сергей Томашевич" userId="e966d0e37ddd03ce" providerId="LiveId" clId="{9059D27E-D550-49F1-987A-20D079B6F217}" dt="2025-01-27T18:23:28.249" v="1407" actId="20577"/>
          <ac:spMkLst>
            <pc:docMk/>
            <pc:sldMk cId="2195674333" sldId="267"/>
            <ac:spMk id="2" creationId="{77078FBB-E26A-8D04-21E9-CC26FB36AF5A}"/>
          </ac:spMkLst>
        </pc:spChg>
      </pc:sldChg>
      <pc:sldChg chg="addSp delSp modSp new mod">
        <pc:chgData name="Сергей Томашевич" userId="e966d0e37ddd03ce" providerId="LiveId" clId="{9059D27E-D550-49F1-987A-20D079B6F217}" dt="2025-01-27T18:24:46.877" v="1429" actId="20577"/>
        <pc:sldMkLst>
          <pc:docMk/>
          <pc:sldMk cId="3710416227" sldId="268"/>
        </pc:sldMkLst>
        <pc:spChg chg="mod">
          <ac:chgData name="Сергей Томашевич" userId="e966d0e37ddd03ce" providerId="LiveId" clId="{9059D27E-D550-49F1-987A-20D079B6F217}" dt="2025-01-27T18:24:46.877" v="1429" actId="20577"/>
          <ac:spMkLst>
            <pc:docMk/>
            <pc:sldMk cId="3710416227" sldId="268"/>
            <ac:spMk id="5" creationId="{BFB19B3C-1C16-F73A-D17B-68708353FEAC}"/>
          </ac:spMkLst>
        </pc:spChg>
        <pc:spChg chg="del">
          <ac:chgData name="Сергей Томашевич" userId="e966d0e37ddd03ce" providerId="LiveId" clId="{9059D27E-D550-49F1-987A-20D079B6F217}" dt="2025-01-27T18:24:15.115" v="1411"/>
          <ac:spMkLst>
            <pc:docMk/>
            <pc:sldMk cId="3710416227" sldId="268"/>
            <ac:spMk id="6" creationId="{CAB5B3BE-A511-F6D7-41CA-825836B8939C}"/>
          </ac:spMkLst>
        </pc:spChg>
        <pc:picChg chg="add mod">
          <ac:chgData name="Сергей Томашевич" userId="e966d0e37ddd03ce" providerId="LiveId" clId="{9059D27E-D550-49F1-987A-20D079B6F217}" dt="2025-01-27T18:24:15.115" v="1411"/>
          <ac:picMkLst>
            <pc:docMk/>
            <pc:sldMk cId="3710416227" sldId="268"/>
            <ac:picMk id="7" creationId="{A0918718-E567-3D54-ABEB-552BDA9D67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9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77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1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154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1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8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8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2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4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8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3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1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D020-AD25-4AF2-8F34-1A6D60749FD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FD806E-8F4D-419B-9C61-7D1A9EF38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D9F0-2CF3-CE32-4DAA-D659F5F1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071" y="795648"/>
            <a:ext cx="8645236" cy="3981734"/>
          </a:xfrm>
        </p:spPr>
        <p:txBody>
          <a:bodyPr>
            <a:normAutofit fontScale="90000"/>
          </a:bodyPr>
          <a:lstStyle/>
          <a:p>
            <a:br>
              <a:rPr lang="ru-RU" sz="4000" dirty="0"/>
            </a:br>
            <a:br>
              <a:rPr lang="ru-RU" sz="4000" dirty="0"/>
            </a:br>
            <a:r>
              <a:rPr lang="ru-RU" sz="1800" b="1" dirty="0"/>
              <a:t>Проект «Природе Ярославского края добрые дела от нас» </a:t>
            </a:r>
            <a:r>
              <a:rPr lang="ru-RU" sz="1800" b="1" dirty="0">
                <a:solidFill>
                  <a:srgbClr val="FF0000"/>
                </a:solidFill>
              </a:rPr>
              <a:t>к 80-летию Победы</a:t>
            </a:r>
            <a:br>
              <a:rPr lang="ru-RU" sz="1800" b="1" dirty="0">
                <a:solidFill>
                  <a:srgbClr val="FF0000"/>
                </a:solidFill>
              </a:rPr>
            </a:br>
            <a:br>
              <a:rPr lang="ru-RU" sz="4000" dirty="0"/>
            </a:br>
            <a:r>
              <a:rPr lang="ru-RU" sz="4000" dirty="0"/>
              <a:t> </a:t>
            </a:r>
            <a:r>
              <a:rPr lang="ru-RU" sz="3600" b="1" dirty="0"/>
              <a:t>Природа в творчестве ярославского</a:t>
            </a:r>
            <a:br>
              <a:rPr lang="ru-RU" sz="3600" b="1" dirty="0"/>
            </a:br>
            <a:r>
              <a:rPr lang="ru-RU" sz="3600" b="1" dirty="0"/>
              <a:t>поэта-участника Великой Отечественной войны </a:t>
            </a:r>
            <a:br>
              <a:rPr lang="ru-RU" sz="3600" b="1" dirty="0"/>
            </a:br>
            <a:r>
              <a:rPr lang="ru-RU" sz="3600" b="1" dirty="0"/>
              <a:t>Юрия Аркадьевича Ефремова</a:t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FE37FC-B251-5B1E-6D4E-8B2464A41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Презентацию выполнила команда МОУ ДО «Городской центр технического творчества», музей «Бионика», г.Ярославль, ул. Жукова, д. 33, январь,  2025г.</a:t>
            </a:r>
          </a:p>
        </p:txBody>
      </p:sp>
    </p:spTree>
    <p:extLst>
      <p:ext uri="{BB962C8B-B14F-4D97-AF65-F5344CB8AC3E}">
        <p14:creationId xmlns:p14="http://schemas.microsoft.com/office/powerpoint/2010/main" val="140001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4591C-3F7A-A9B7-C173-EF15C354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Ветеран Великой Отечественной войны Юрий Аркадьевич Ефремов писал стихи для детей, их было несколько сборников.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C437EB-FD43-1F96-8342-EF9F4D5FB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1954 год издания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360D7D5-41C1-C295-E9BD-70F31AB2BD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45" y="2549525"/>
            <a:ext cx="2566535" cy="33528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0020FBF-99FC-922B-BE31-F32D459E2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1970 год издания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D76F003-60A3-94FB-9945-FA6ECD94DD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118" y="2546350"/>
            <a:ext cx="2481526" cy="3352800"/>
          </a:xfrm>
        </p:spPr>
      </p:pic>
    </p:spTree>
    <p:extLst>
      <p:ext uri="{BB962C8B-B14F-4D97-AF65-F5344CB8AC3E}">
        <p14:creationId xmlns:p14="http://schemas.microsoft.com/office/powerpoint/2010/main" val="289621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26C74-3D42-A7FD-EA03-4D02D21C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Детские сборники стихов для детей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524D8-B098-3E8F-07CA-56FCAE831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1974 год издания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AD9FB54-0ECA-BAFF-C947-B5E8B501AF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87" y="2549525"/>
            <a:ext cx="2223052" cy="33528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86D73E6-7609-8F9E-77A8-216F4ED6B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1980 год издания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EC5F359-00DF-7A03-38EB-EE69689C24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73" y="2546350"/>
            <a:ext cx="2627017" cy="3352800"/>
          </a:xfrm>
        </p:spPr>
      </p:pic>
    </p:spTree>
    <p:extLst>
      <p:ext uri="{BB962C8B-B14F-4D97-AF65-F5344CB8AC3E}">
        <p14:creationId xmlns:p14="http://schemas.microsoft.com/office/powerpoint/2010/main" val="392693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0F7FE-3636-14D3-1673-D26507C6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Война всему нас научила, </a:t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ru-RU" sz="2400" b="1" dirty="0">
                <a:solidFill>
                  <a:srgbClr val="00B0F0"/>
                </a:solidFill>
              </a:rPr>
              <a:t>Чему учить была должна.</a:t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ru-RU" sz="2000" b="1" dirty="0"/>
              <a:t>Ю. А. Ефремов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C640C-0EBE-157C-5419-42002D439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25 лет назад наш педагог Татьяна </a:t>
            </a:r>
            <a:r>
              <a:rPr lang="ru-RU" sz="2800" b="1" dirty="0" err="1"/>
              <a:t>Гарриевна</a:t>
            </a:r>
            <a:r>
              <a:rPr lang="ru-RU" sz="2800" b="1" dirty="0"/>
              <a:t> Томашевич вместе со своими ученицами навещали уже больного поэта, поздравляли с Новым годом, читали его детские стихи. Газетные материалы о нём и встрече школьниц  с ветераном Великой Отечественной войны также размещены на следующих слайдах  презентации.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88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41ED16-357B-A2F8-4EBC-40BB31EB3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22" y="593519"/>
            <a:ext cx="7735824" cy="59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C6A951-4988-AB7C-8FB5-D9E68C933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41" y="0"/>
            <a:ext cx="5198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6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700" b="1" dirty="0"/>
              <a:t>Январский открытый шахматный турнир, посвящённый ветерану Великой Отечественной войны, поэту Ю. А. Ефремову. Но фото – победитель           </a:t>
            </a:r>
            <a:r>
              <a:rPr lang="ru-RU" sz="2200" b="1" dirty="0"/>
              <a:t>(Дм. </a:t>
            </a:r>
            <a:r>
              <a:rPr lang="ru-RU" sz="2200" b="1" dirty="0" err="1"/>
              <a:t>Уляшев</a:t>
            </a:r>
            <a:r>
              <a:rPr lang="ru-RU" sz="2200" b="1" dirty="0"/>
              <a:t>)</a:t>
            </a:r>
          </a:p>
        </p:txBody>
      </p:sp>
      <p:pic>
        <p:nvPicPr>
          <p:cNvPr id="1026" name="Picture 2" descr="C:\Documents and Settings\User\Рабочий стол\80 лет Победы\ФОТО ЯНВАРЯ\IMG_4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476" y="2074223"/>
            <a:ext cx="2726046" cy="408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по теме продолжается!</a:t>
            </a:r>
            <a:br>
              <a:rPr lang="ru-RU" b="1" dirty="0"/>
            </a:br>
            <a:r>
              <a:rPr lang="ru-RU" b="1" dirty="0"/>
              <a:t>Благодарим за внимание!</a:t>
            </a:r>
          </a:p>
        </p:txBody>
      </p:sp>
      <p:pic>
        <p:nvPicPr>
          <p:cNvPr id="2050" name="Picture 2" descr="C:\Documents and Settings\User\Рабочий стол\80 лет Победы\ФОТО ЯНВАРЯ\IMG_4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3225" y="2133600"/>
            <a:ext cx="5667375" cy="377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4CAE5-3DAD-70C1-2F76-F1DCC61B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1921-1999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5F1CF43-9CB4-89B7-A510-13E629E05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29" y="1327817"/>
            <a:ext cx="2029968" cy="365150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C48DA94-509A-6AB0-E37B-31B2A34F9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Юрий Аркадьевич Ефремов родился 17 июля 1921 года в городе Вытегре Вологодской области. </a:t>
            </a:r>
          </a:p>
          <a:p>
            <a:r>
              <a:rPr lang="ru-RU" sz="2000" b="1" dirty="0"/>
              <a:t>Учился в городе Бежице Смоленской области, поступил в Ленинградский институт журналистики, вскоре призван в ряды Армии.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312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/>
              <a:t>С первого дня Великой Отечественной войны на фронте.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/>
              <a:t>Юрий Аркадьевич Ефремов -  поэт-фронтовик, проживал на улице Чкалова,  рядом  с Центром МОУ ДО «ГЦТТ» (Жукова, 33).  </a:t>
            </a:r>
          </a:p>
          <a:p>
            <a:r>
              <a:rPr lang="ru-RU" sz="2400" b="1" dirty="0"/>
              <a:t>Мы познакомились с его творчеством,  используя книги из областной детской библиотеки им. И. А. Крылова и областной научной универсальной библиотеки им. Н. А. Некрасова.</a:t>
            </a:r>
          </a:p>
          <a:p>
            <a:r>
              <a:rPr lang="ru-RU" sz="2400" b="1" dirty="0"/>
              <a:t>Основная тема его стихотворений - Великая Отечественная война, но в 50-60 годы Юрий Аркадьевич писал  стихи для детей.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«Да, тыл и фронт — родные братья.</a:t>
            </a:r>
            <a:br>
              <a:rPr lang="ru-RU" sz="3100" b="1" dirty="0"/>
            </a:br>
            <a:r>
              <a:rPr lang="ru-RU" sz="3100" b="1" dirty="0"/>
              <a:t> И крепче в мире нет родни!»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sz="2200" b="1" dirty="0">
                <a:solidFill>
                  <a:srgbClr val="FF0000"/>
                </a:solidFill>
              </a:rPr>
              <a:t>Александр  </a:t>
            </a:r>
            <a:r>
              <a:rPr lang="ru-RU" sz="2200" b="1" dirty="0" err="1">
                <a:solidFill>
                  <a:srgbClr val="FF0000"/>
                </a:solidFill>
              </a:rPr>
              <a:t>Трифонович</a:t>
            </a:r>
            <a:r>
              <a:rPr lang="ru-RU" sz="2200" b="1" dirty="0">
                <a:solidFill>
                  <a:srgbClr val="FF0000"/>
                </a:solidFill>
              </a:rPr>
              <a:t> Твардовский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81B54B8-5D9D-687C-2E64-40532691AC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69" y="2133600"/>
            <a:ext cx="2562125" cy="3778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/>
              <a:t>Именно он, известный автор стихотворений и поэмы о русском солдате «Василий Тёркин», Александр Трифонович Твардовский дал рекомендацию на вступление  в Союз писателей СССР ярославскому поэту-фронтовику в 1952 году.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87ED5-B47D-BD38-69AA-3F46B0E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Юрий Аркадьевич Ефремов, ветеран Великой Отечественной войны, поэт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0C86EE-3D78-13CD-43EC-CFF329D2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/>
              <a:t>Россия! </a:t>
            </a:r>
          </a:p>
          <a:p>
            <a:r>
              <a:rPr lang="ru-RU" sz="4400" dirty="0"/>
              <a:t>Твоею махоркой и потом твоим я пропах!</a:t>
            </a:r>
          </a:p>
          <a:p>
            <a:r>
              <a:rPr lang="ru-RU" sz="4400" dirty="0"/>
              <a:t>Носил я твою гимнастёрку,</a:t>
            </a:r>
          </a:p>
          <a:p>
            <a:r>
              <a:rPr lang="ru-RU" sz="4400" dirty="0"/>
              <a:t>Ходил я в твоих сапогах.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39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74F39-C0F0-3375-F225-E4962D96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Снег</a:t>
            </a:r>
            <a:r>
              <a:rPr lang="ru-RU" dirty="0"/>
              <a:t>, </a:t>
            </a:r>
            <a:r>
              <a:rPr lang="ru-RU" b="1" dirty="0"/>
              <a:t>какого он цвета, молодой человек? Белый–белый, не чудо ли это - белый снег!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B40E6B-D27C-6492-7C61-515137D01A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1968 год издания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2B5F41-D0E3-8FCA-D5F1-5D5AD33D18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 не видели  белого снега </a:t>
            </a:r>
          </a:p>
          <a:p>
            <a:r>
              <a:rPr lang="ru-RU" b="1" dirty="0"/>
              <a:t>Четыре зимы.</a:t>
            </a:r>
          </a:p>
          <a:p>
            <a:r>
              <a:rPr lang="ru-RU" b="1" dirty="0"/>
              <a:t>Был он чёрным</a:t>
            </a:r>
          </a:p>
          <a:p>
            <a:r>
              <a:rPr lang="ru-RU" b="1" dirty="0"/>
              <a:t> От бомб, от мин, от гранат.</a:t>
            </a:r>
          </a:p>
          <a:p>
            <a:r>
              <a:rPr lang="ru-RU" b="1" dirty="0"/>
              <a:t>Был он красным, как знамя,</a:t>
            </a:r>
          </a:p>
          <a:p>
            <a:r>
              <a:rPr lang="ru-RU" b="1" dirty="0"/>
              <a:t>От крови солдат.</a:t>
            </a:r>
          </a:p>
          <a:p>
            <a:r>
              <a:rPr lang="ru-RU" b="1" dirty="0"/>
              <a:t>Это чудо великое  – белый снег…</a:t>
            </a:r>
          </a:p>
          <a:p>
            <a:r>
              <a:rPr lang="ru-RU" sz="2800" b="1" dirty="0"/>
              <a:t>Береги это чудо, молодой человек!</a:t>
            </a:r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A9EEBF2A-59AB-C0F5-8946-66EA08917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43" y="2549525"/>
            <a:ext cx="27065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5E50A-F16C-765B-CE69-57B4B19B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Вода</a:t>
            </a:r>
            <a:r>
              <a:rPr lang="ru-RU" sz="2800" dirty="0"/>
              <a:t> </a:t>
            </a:r>
            <a:r>
              <a:rPr lang="ru-RU" sz="2800" b="1" dirty="0"/>
              <a:t>– без неё нет жизни! </a:t>
            </a:r>
            <a:br>
              <a:rPr lang="ru-RU" sz="2800" b="1" dirty="0"/>
            </a:br>
            <a:r>
              <a:rPr lang="ru-RU" sz="2800" b="1" dirty="0"/>
              <a:t> Но это и преграда, и опасность, если не умеешь плавать.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F3AE9-DC34-D9F8-EA26-9379CCD6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И страха я не чувствовал иного, чем страх –</a:t>
            </a:r>
          </a:p>
          <a:p>
            <a:r>
              <a:rPr lang="ru-RU" sz="3600" b="1" dirty="0"/>
              <a:t>впервые, может, за войну – погибнуть зря</a:t>
            </a:r>
          </a:p>
          <a:p>
            <a:r>
              <a:rPr lang="ru-RU" sz="3600" b="1" dirty="0"/>
              <a:t>нелепо, бестолково, живым, живым, живым пойти ко дну..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40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EDE63-BB4E-E21E-0342-0F2EFF82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Заполярье. Северный фронт.</a:t>
            </a:r>
            <a:br>
              <a:rPr lang="ru-RU" b="1" dirty="0"/>
            </a:br>
            <a:r>
              <a:rPr lang="ru-RU" b="1" dirty="0"/>
              <a:t>Высота 314,9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A6697C-37A1-8DDA-6F22-A1A3C2805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ru-RU" sz="2800" b="1" dirty="0"/>
              <a:t>Нет ни деревца, ни кустика, ни травушки какой,</a:t>
            </a:r>
          </a:p>
          <a:p>
            <a:r>
              <a:rPr lang="ru-RU" sz="2800" b="1" dirty="0"/>
              <a:t>Которую бы можно  бы погладить бы рукой. </a:t>
            </a:r>
          </a:p>
          <a:p>
            <a:r>
              <a:rPr lang="ru-RU" sz="2800" b="1" dirty="0"/>
              <a:t> Камни сложены подковою – вот и весь приют-уют.</a:t>
            </a:r>
          </a:p>
          <a:p>
            <a:r>
              <a:rPr lang="ru-RU" sz="2800" b="1"/>
              <a:t>Летом  - </a:t>
            </a:r>
            <a:r>
              <a:rPr lang="ru-RU" sz="2800" b="1" dirty="0"/>
              <a:t>ладно, </a:t>
            </a:r>
            <a:r>
              <a:rPr lang="ru-RU" sz="2800" b="1"/>
              <a:t>а зимою-то</a:t>
            </a:r>
            <a:r>
              <a:rPr lang="ru-RU" sz="2800" b="1" dirty="0"/>
              <a:t>, зимою ветер лют. </a:t>
            </a:r>
          </a:p>
        </p:txBody>
      </p:sp>
    </p:spTree>
    <p:extLst>
      <p:ext uri="{BB962C8B-B14F-4D97-AF65-F5344CB8AC3E}">
        <p14:creationId xmlns:p14="http://schemas.microsoft.com/office/powerpoint/2010/main" val="72098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2E4A1-6E9D-C2AB-B746-C59E20E5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00B0F0"/>
                </a:solidFill>
              </a:rPr>
              <a:t>             В качестве командира взвода  артиллерийской разведки Ефремов прошёл путь от Заполярья до Германии и до Порт-Артура</a:t>
            </a:r>
            <a:r>
              <a:rPr lang="ru-RU" sz="1800" b="1">
                <a:solidFill>
                  <a:srgbClr val="00B0F0"/>
                </a:solidFill>
              </a:rPr>
              <a:t>. Награждён </a:t>
            </a:r>
            <a:r>
              <a:rPr lang="ru-RU" sz="1800" b="1" dirty="0">
                <a:solidFill>
                  <a:srgbClr val="00B0F0"/>
                </a:solidFill>
              </a:rPr>
              <a:t>почётным знаком «Ветеран 11-й гвардейской армии», восемью боевыми орденами и медалями, медалью «За доблестный труд».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0C5DC5-FC65-7EDB-45FA-BD4F56BE0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сборника: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1EE650-05B0-FFFC-D973-E713AD3D04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Дожди грибные моросили, </a:t>
            </a:r>
          </a:p>
          <a:p>
            <a:r>
              <a:rPr lang="ru-RU" b="1" dirty="0"/>
              <a:t>И вспомнилось некстати мне,</a:t>
            </a:r>
          </a:p>
          <a:p>
            <a:r>
              <a:rPr lang="ru-RU" b="1" dirty="0"/>
              <a:t>Что есть примета у России – </a:t>
            </a:r>
          </a:p>
          <a:p>
            <a:r>
              <a:rPr lang="ru-RU" b="1" dirty="0"/>
              <a:t>Грибы, коль много их, - к </a:t>
            </a:r>
            <a:r>
              <a:rPr lang="ru-RU" b="1" dirty="0">
                <a:solidFill>
                  <a:srgbClr val="FF0000"/>
                </a:solidFill>
              </a:rPr>
              <a:t>войне</a:t>
            </a:r>
            <a:r>
              <a:rPr lang="ru-RU" b="1" dirty="0"/>
              <a:t>.</a:t>
            </a:r>
          </a:p>
          <a:p>
            <a:r>
              <a:rPr lang="ru-RU" b="1" dirty="0"/>
              <a:t>Хотя, как правило, приметы</a:t>
            </a:r>
          </a:p>
          <a:p>
            <a:r>
              <a:rPr lang="ru-RU" b="1" dirty="0"/>
              <a:t>Не зря выдумывал народ,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Примета горестная эта</a:t>
            </a:r>
          </a:p>
          <a:p>
            <a:r>
              <a:rPr lang="ru-RU" b="1" dirty="0">
                <a:solidFill>
                  <a:srgbClr val="FF0000"/>
                </a:solidFill>
              </a:rPr>
              <a:t> Пусть и потомков обойдёт!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B19B3C-1C16-F73A-D17B-68708353F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1977 год издания</a:t>
            </a:r>
          </a:p>
        </p:txBody>
      </p:sp>
      <p:pic>
        <p:nvPicPr>
          <p:cNvPr id="7" name="Объект 9">
            <a:extLst>
              <a:ext uri="{FF2B5EF4-FFF2-40B4-BE49-F238E27FC236}">
                <a16:creationId xmlns:a16="http://schemas.microsoft.com/office/drawing/2014/main" id="{A0918718-E567-3D54-ABEB-552BDA9D67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73" y="2546350"/>
            <a:ext cx="2181816" cy="3352800"/>
          </a:xfrm>
        </p:spPr>
      </p:pic>
    </p:spTree>
    <p:extLst>
      <p:ext uri="{BB962C8B-B14F-4D97-AF65-F5344CB8AC3E}">
        <p14:creationId xmlns:p14="http://schemas.microsoft.com/office/powerpoint/2010/main" val="37104162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</TotalTime>
  <Words>668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  Проект «Природе Ярославского края добрые дела от нас» к 80-летию Победы   Природа в творчестве ярославского поэта-участника Великой Отечественной войны  Юрия Аркадьевича Ефремова </vt:lpstr>
      <vt:lpstr>1921-1999</vt:lpstr>
      <vt:lpstr>С первого дня Великой Отечественной войны на фронте.</vt:lpstr>
      <vt:lpstr>«Да, тыл и фронт — родные братья.  И крепче в мире нет родни!»  Александр  Трифонович Твардовский</vt:lpstr>
      <vt:lpstr>Юрий Аркадьевич Ефремов, ветеран Великой Отечественной войны, поэт</vt:lpstr>
      <vt:lpstr>Снег, какого он цвета, молодой человек? Белый–белый, не чудо ли это - белый снег!</vt:lpstr>
      <vt:lpstr>Вода – без неё нет жизни!   Но это и преграда, и опасность, если не умеешь плавать.</vt:lpstr>
      <vt:lpstr>Заполярье. Северный фронт. Высота 314,9</vt:lpstr>
      <vt:lpstr>             В качестве командира взвода  артиллерийской разведки Ефремов прошёл путь от Заполярья до Германии и до Порт-Артура. Награждён почётным знаком «Ветеран 11-й гвардейской армии», восемью боевыми орденами и медалями, медалью «За доблестный труд».</vt:lpstr>
      <vt:lpstr>Ветеран Великой Отечественной войны Юрий Аркадьевич Ефремов писал стихи для детей, их было несколько сборников. </vt:lpstr>
      <vt:lpstr>Детские сборники стихов для детей</vt:lpstr>
      <vt:lpstr>Война всему нас научила,  Чему учить была должна. Ю. А. Ефремов</vt:lpstr>
      <vt:lpstr>Презентация PowerPoint</vt:lpstr>
      <vt:lpstr>Презентация PowerPoint</vt:lpstr>
      <vt:lpstr> Январский открытый шахматный турнир, посвящённый ветерану Великой Отечественной войны, поэту Ю. А. Ефремову. Но фото – победитель           (Дм. Уляшев)</vt:lpstr>
      <vt:lpstr>Работа по теме продолжается! 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Природа в творчестве поэта-фронтовика  Юрия Аркадьевича Ефремова </dc:title>
  <dc:creator>Сергей Томашевич</dc:creator>
  <cp:lastModifiedBy>Сергей Томашевич</cp:lastModifiedBy>
  <cp:revision>17</cp:revision>
  <dcterms:created xsi:type="dcterms:W3CDTF">2025-01-25T16:45:03Z</dcterms:created>
  <dcterms:modified xsi:type="dcterms:W3CDTF">2025-02-02T14:54:35Z</dcterms:modified>
</cp:coreProperties>
</file>